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5" r:id="rId5"/>
    <p:sldId id="266" r:id="rId6"/>
    <p:sldId id="259" r:id="rId7"/>
    <p:sldId id="260" r:id="rId8"/>
    <p:sldId id="261" r:id="rId9"/>
    <p:sldId id="262" r:id="rId10"/>
    <p:sldId id="267" r:id="rId11"/>
    <p:sldId id="268"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2AD"/>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660"/>
  </p:normalViewPr>
  <p:slideViewPr>
    <p:cSldViewPr snapToGrid="0">
      <p:cViewPr varScale="1">
        <p:scale>
          <a:sx n="78" d="100"/>
          <a:sy n="78" d="100"/>
        </p:scale>
        <p:origin x="115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singh yadav" userId="f4882812e9e41440" providerId="LiveId" clId="{90F20AE0-06A0-4207-87E3-214D9BD9C0C6}"/>
    <pc:docChg chg="undo custSel addSld delSld modSld sldOrd">
      <pc:chgData name="Abhishek singh yadav" userId="f4882812e9e41440" providerId="LiveId" clId="{90F20AE0-06A0-4207-87E3-214D9BD9C0C6}" dt="2023-05-22T04:53:04.073" v="665" actId="1076"/>
      <pc:docMkLst>
        <pc:docMk/>
      </pc:docMkLst>
      <pc:sldChg chg="addSp modSp new mod modTransition">
        <pc:chgData name="Abhishek singh yadav" userId="f4882812e9e41440" providerId="LiveId" clId="{90F20AE0-06A0-4207-87E3-214D9BD9C0C6}" dt="2023-05-22T04:53:04.073" v="665" actId="1076"/>
        <pc:sldMkLst>
          <pc:docMk/>
          <pc:sldMk cId="672093211" sldId="256"/>
        </pc:sldMkLst>
        <pc:picChg chg="add mod">
          <ac:chgData name="Abhishek singh yadav" userId="f4882812e9e41440" providerId="LiveId" clId="{90F20AE0-06A0-4207-87E3-214D9BD9C0C6}" dt="2023-05-22T04:53:04.073" v="665" actId="1076"/>
          <ac:picMkLst>
            <pc:docMk/>
            <pc:sldMk cId="672093211" sldId="256"/>
            <ac:picMk id="5" creationId="{86317380-66A1-1DFF-A455-67CA4EC5D9C2}"/>
          </ac:picMkLst>
        </pc:picChg>
      </pc:sldChg>
      <pc:sldChg chg="addSp delSp modSp new mod modTransition setBg">
        <pc:chgData name="Abhishek singh yadav" userId="f4882812e9e41440" providerId="LiveId" clId="{90F20AE0-06A0-4207-87E3-214D9BD9C0C6}" dt="2023-05-22T04:52:51.495" v="664" actId="1076"/>
        <pc:sldMkLst>
          <pc:docMk/>
          <pc:sldMk cId="764748229" sldId="257"/>
        </pc:sldMkLst>
        <pc:spChg chg="mod">
          <ac:chgData name="Abhishek singh yadav" userId="f4882812e9e41440" providerId="LiveId" clId="{90F20AE0-06A0-4207-87E3-214D9BD9C0C6}" dt="2023-05-22T04:52:51.495" v="664" actId="1076"/>
          <ac:spMkLst>
            <pc:docMk/>
            <pc:sldMk cId="764748229" sldId="257"/>
            <ac:spMk id="2" creationId="{D6CC3140-D949-491F-99F9-3327DB5C37C2}"/>
          </ac:spMkLst>
        </pc:spChg>
        <pc:spChg chg="del">
          <ac:chgData name="Abhishek singh yadav" userId="f4882812e9e41440" providerId="LiveId" clId="{90F20AE0-06A0-4207-87E3-214D9BD9C0C6}" dt="2023-05-22T04:43:01.004" v="365" actId="931"/>
          <ac:spMkLst>
            <pc:docMk/>
            <pc:sldMk cId="764748229" sldId="257"/>
            <ac:spMk id="3" creationId="{79EA6EAA-14CD-3E99-0A6D-9438E46EE6D6}"/>
          </ac:spMkLst>
        </pc:spChg>
        <pc:spChg chg="add del mod">
          <ac:chgData name="Abhishek singh yadav" userId="f4882812e9e41440" providerId="LiveId" clId="{90F20AE0-06A0-4207-87E3-214D9BD9C0C6}" dt="2023-05-22T04:46:32.920" v="403" actId="21"/>
          <ac:spMkLst>
            <pc:docMk/>
            <pc:sldMk cId="764748229" sldId="257"/>
            <ac:spMk id="7" creationId="{3FECA29F-A80C-E3D8-269C-389E9F852E26}"/>
          </ac:spMkLst>
        </pc:spChg>
        <pc:spChg chg="add mod">
          <ac:chgData name="Abhishek singh yadav" userId="f4882812e9e41440" providerId="LiveId" clId="{90F20AE0-06A0-4207-87E3-214D9BD9C0C6}" dt="2023-05-22T04:52:39.444" v="662" actId="123"/>
          <ac:spMkLst>
            <pc:docMk/>
            <pc:sldMk cId="764748229" sldId="257"/>
            <ac:spMk id="8" creationId="{C7C881D2-059C-6721-7079-6EAD16271896}"/>
          </ac:spMkLst>
        </pc:spChg>
        <pc:picChg chg="add del">
          <ac:chgData name="Abhishek singh yadav" userId="f4882812e9e41440" providerId="LiveId" clId="{90F20AE0-06A0-4207-87E3-214D9BD9C0C6}" dt="2023-05-22T04:40:52.362" v="363" actId="478"/>
          <ac:picMkLst>
            <pc:docMk/>
            <pc:sldMk cId="764748229" sldId="257"/>
            <ac:picMk id="5" creationId="{BFFA967B-0EE7-D32A-6C62-4653124CA4B1}"/>
          </ac:picMkLst>
        </pc:picChg>
        <pc:picChg chg="add mod modCrop">
          <ac:chgData name="Abhishek singh yadav" userId="f4882812e9e41440" providerId="LiveId" clId="{90F20AE0-06A0-4207-87E3-214D9BD9C0C6}" dt="2023-05-22T04:44:26.452" v="381" actId="1076"/>
          <ac:picMkLst>
            <pc:docMk/>
            <pc:sldMk cId="764748229" sldId="257"/>
            <ac:picMk id="6" creationId="{80A3F360-B556-3468-3D0D-CA58E0774EF0}"/>
          </ac:picMkLst>
        </pc:picChg>
      </pc:sldChg>
      <pc:sldChg chg="addSp delSp new mod modTransition">
        <pc:chgData name="Abhishek singh yadav" userId="f4882812e9e41440" providerId="LiveId" clId="{90F20AE0-06A0-4207-87E3-214D9BD9C0C6}" dt="2023-05-20T02:53:29.348" v="49" actId="22"/>
        <pc:sldMkLst>
          <pc:docMk/>
          <pc:sldMk cId="3574761305" sldId="258"/>
        </pc:sldMkLst>
        <pc:picChg chg="add del">
          <ac:chgData name="Abhishek singh yadav" userId="f4882812e9e41440" providerId="LiveId" clId="{90F20AE0-06A0-4207-87E3-214D9BD9C0C6}" dt="2023-05-20T02:53:27.995" v="48" actId="478"/>
          <ac:picMkLst>
            <pc:docMk/>
            <pc:sldMk cId="3574761305" sldId="258"/>
            <ac:picMk id="5" creationId="{344DA48F-1FAA-1CDA-911A-07ADC6A29283}"/>
          </ac:picMkLst>
        </pc:picChg>
        <pc:picChg chg="add">
          <ac:chgData name="Abhishek singh yadav" userId="f4882812e9e41440" providerId="LiveId" clId="{90F20AE0-06A0-4207-87E3-214D9BD9C0C6}" dt="2023-05-20T02:53:29.348" v="49" actId="22"/>
          <ac:picMkLst>
            <pc:docMk/>
            <pc:sldMk cId="3574761305" sldId="258"/>
            <ac:picMk id="6" creationId="{8EF0E294-15FC-FC16-A31E-75FE91DF6B3A}"/>
          </ac:picMkLst>
        </pc:picChg>
      </pc:sldChg>
      <pc:sldChg chg="addSp delSp modSp new mod ord modTransition">
        <pc:chgData name="Abhishek singh yadav" userId="f4882812e9e41440" providerId="LiveId" clId="{90F20AE0-06A0-4207-87E3-214D9BD9C0C6}" dt="2023-05-22T04:50:08.354" v="519"/>
        <pc:sldMkLst>
          <pc:docMk/>
          <pc:sldMk cId="3215122914" sldId="259"/>
        </pc:sldMkLst>
        <pc:picChg chg="add del mod">
          <ac:chgData name="Abhishek singh yadav" userId="f4882812e9e41440" providerId="LiveId" clId="{90F20AE0-06A0-4207-87E3-214D9BD9C0C6}" dt="2023-05-20T02:53:50.734" v="50" actId="478"/>
          <ac:picMkLst>
            <pc:docMk/>
            <pc:sldMk cId="3215122914" sldId="259"/>
            <ac:picMk id="5" creationId="{DC7121F1-3190-5124-E33A-DFDCF7828438}"/>
          </ac:picMkLst>
        </pc:picChg>
        <pc:picChg chg="add">
          <ac:chgData name="Abhishek singh yadav" userId="f4882812e9e41440" providerId="LiveId" clId="{90F20AE0-06A0-4207-87E3-214D9BD9C0C6}" dt="2023-05-20T02:53:51.894" v="51" actId="22"/>
          <ac:picMkLst>
            <pc:docMk/>
            <pc:sldMk cId="3215122914" sldId="259"/>
            <ac:picMk id="6" creationId="{63FF0381-BE7C-5C37-0717-023BC83EB053}"/>
          </ac:picMkLst>
        </pc:picChg>
      </pc:sldChg>
      <pc:sldChg chg="addSp delSp modSp new mod ord modTransition">
        <pc:chgData name="Abhishek singh yadav" userId="f4882812e9e41440" providerId="LiveId" clId="{90F20AE0-06A0-4207-87E3-214D9BD9C0C6}" dt="2023-05-22T04:50:11.114" v="521"/>
        <pc:sldMkLst>
          <pc:docMk/>
          <pc:sldMk cId="2598933892" sldId="260"/>
        </pc:sldMkLst>
        <pc:picChg chg="add del mod">
          <ac:chgData name="Abhishek singh yadav" userId="f4882812e9e41440" providerId="LiveId" clId="{90F20AE0-06A0-4207-87E3-214D9BD9C0C6}" dt="2023-05-20T02:54:09.753" v="52" actId="478"/>
          <ac:picMkLst>
            <pc:docMk/>
            <pc:sldMk cId="2598933892" sldId="260"/>
            <ac:picMk id="5" creationId="{F9A57AE2-129E-C010-D616-DFA89926FEBC}"/>
          </ac:picMkLst>
        </pc:picChg>
        <pc:picChg chg="add">
          <ac:chgData name="Abhishek singh yadav" userId="f4882812e9e41440" providerId="LiveId" clId="{90F20AE0-06A0-4207-87E3-214D9BD9C0C6}" dt="2023-05-20T02:54:10.874" v="53" actId="22"/>
          <ac:picMkLst>
            <pc:docMk/>
            <pc:sldMk cId="2598933892" sldId="260"/>
            <ac:picMk id="6" creationId="{24795EBA-1683-A26D-9017-12C2B2796ECE}"/>
          </ac:picMkLst>
        </pc:picChg>
      </pc:sldChg>
      <pc:sldChg chg="addSp delSp new mod ord modTransition">
        <pc:chgData name="Abhishek singh yadav" userId="f4882812e9e41440" providerId="LiveId" clId="{90F20AE0-06A0-4207-87E3-214D9BD9C0C6}" dt="2023-05-22T04:50:15.440" v="523"/>
        <pc:sldMkLst>
          <pc:docMk/>
          <pc:sldMk cId="4051413575" sldId="261"/>
        </pc:sldMkLst>
        <pc:picChg chg="add del">
          <ac:chgData name="Abhishek singh yadav" userId="f4882812e9e41440" providerId="LiveId" clId="{90F20AE0-06A0-4207-87E3-214D9BD9C0C6}" dt="2023-05-20T02:55:10.472" v="54" actId="478"/>
          <ac:picMkLst>
            <pc:docMk/>
            <pc:sldMk cId="4051413575" sldId="261"/>
            <ac:picMk id="5" creationId="{EE286CA9-9B3A-59BA-B9D8-6AFE656B30AC}"/>
          </ac:picMkLst>
        </pc:picChg>
        <pc:picChg chg="add">
          <ac:chgData name="Abhishek singh yadav" userId="f4882812e9e41440" providerId="LiveId" clId="{90F20AE0-06A0-4207-87E3-214D9BD9C0C6}" dt="2023-05-20T02:55:11.636" v="55" actId="22"/>
          <ac:picMkLst>
            <pc:docMk/>
            <pc:sldMk cId="4051413575" sldId="261"/>
            <ac:picMk id="6" creationId="{769A440A-48B0-C066-CC0B-563B62C3EDC8}"/>
          </ac:picMkLst>
        </pc:picChg>
      </pc:sldChg>
      <pc:sldChg chg="addSp delSp modSp new mod ord modTransition">
        <pc:chgData name="Abhishek singh yadav" userId="f4882812e9e41440" providerId="LiveId" clId="{90F20AE0-06A0-4207-87E3-214D9BD9C0C6}" dt="2023-05-22T04:50:17.322" v="525"/>
        <pc:sldMkLst>
          <pc:docMk/>
          <pc:sldMk cId="2728617033" sldId="262"/>
        </pc:sldMkLst>
        <pc:picChg chg="add del">
          <ac:chgData name="Abhishek singh yadav" userId="f4882812e9e41440" providerId="LiveId" clId="{90F20AE0-06A0-4207-87E3-214D9BD9C0C6}" dt="2023-05-20T02:55:49.022" v="60" actId="478"/>
          <ac:picMkLst>
            <pc:docMk/>
            <pc:sldMk cId="2728617033" sldId="262"/>
            <ac:picMk id="5" creationId="{0B3B01ED-01F3-86DF-15E4-9F51C33B8660}"/>
          </ac:picMkLst>
        </pc:picChg>
        <pc:picChg chg="add mod">
          <ac:chgData name="Abhishek singh yadav" userId="f4882812e9e41440" providerId="LiveId" clId="{90F20AE0-06A0-4207-87E3-214D9BD9C0C6}" dt="2023-05-20T02:55:52.795" v="61" actId="1076"/>
          <ac:picMkLst>
            <pc:docMk/>
            <pc:sldMk cId="2728617033" sldId="262"/>
            <ac:picMk id="6" creationId="{9DC339E4-F875-DB33-411E-6DC003FEF633}"/>
          </ac:picMkLst>
        </pc:picChg>
      </pc:sldChg>
      <pc:sldChg chg="addSp delSp new mod modTransition">
        <pc:chgData name="Abhishek singh yadav" userId="f4882812e9e41440" providerId="LiveId" clId="{90F20AE0-06A0-4207-87E3-214D9BD9C0C6}" dt="2023-05-20T02:55:42.156" v="58" actId="22"/>
        <pc:sldMkLst>
          <pc:docMk/>
          <pc:sldMk cId="3223726689" sldId="263"/>
        </pc:sldMkLst>
        <pc:picChg chg="add del">
          <ac:chgData name="Abhishek singh yadav" userId="f4882812e9e41440" providerId="LiveId" clId="{90F20AE0-06A0-4207-87E3-214D9BD9C0C6}" dt="2023-05-20T02:55:40.925" v="57" actId="478"/>
          <ac:picMkLst>
            <pc:docMk/>
            <pc:sldMk cId="3223726689" sldId="263"/>
            <ac:picMk id="5" creationId="{3D47F89B-D067-48A2-7F32-F76C07ABDBF9}"/>
          </ac:picMkLst>
        </pc:picChg>
        <pc:picChg chg="add">
          <ac:chgData name="Abhishek singh yadav" userId="f4882812e9e41440" providerId="LiveId" clId="{90F20AE0-06A0-4207-87E3-214D9BD9C0C6}" dt="2023-05-20T02:55:42.156" v="58" actId="22"/>
          <ac:picMkLst>
            <pc:docMk/>
            <pc:sldMk cId="3223726689" sldId="263"/>
            <ac:picMk id="6" creationId="{AB5F807A-FAF2-FBEF-A7AC-3E36D3BB7016}"/>
          </ac:picMkLst>
        </pc:picChg>
      </pc:sldChg>
      <pc:sldChg chg="addSp new mod modTransition">
        <pc:chgData name="Abhishek singh yadav" userId="f4882812e9e41440" providerId="LiveId" clId="{90F20AE0-06A0-4207-87E3-214D9BD9C0C6}" dt="2023-05-18T16:40:45.984" v="47"/>
        <pc:sldMkLst>
          <pc:docMk/>
          <pc:sldMk cId="1967343866" sldId="264"/>
        </pc:sldMkLst>
        <pc:picChg chg="add">
          <ac:chgData name="Abhishek singh yadav" userId="f4882812e9e41440" providerId="LiveId" clId="{90F20AE0-06A0-4207-87E3-214D9BD9C0C6}" dt="2023-05-18T16:34:00.469" v="23" actId="22"/>
          <ac:picMkLst>
            <pc:docMk/>
            <pc:sldMk cId="1967343866" sldId="264"/>
            <ac:picMk id="5" creationId="{21449DF9-A7B7-3268-9C14-B2CBD1202A3B}"/>
          </ac:picMkLst>
        </pc:picChg>
      </pc:sldChg>
      <pc:sldChg chg="addSp delSp modSp new mod ord">
        <pc:chgData name="Abhishek singh yadav" userId="f4882812e9e41440" providerId="LiveId" clId="{90F20AE0-06A0-4207-87E3-214D9BD9C0C6}" dt="2023-05-22T04:05:03.691" v="78"/>
        <pc:sldMkLst>
          <pc:docMk/>
          <pc:sldMk cId="797351992" sldId="265"/>
        </pc:sldMkLst>
        <pc:spChg chg="del">
          <ac:chgData name="Abhishek singh yadav" userId="f4882812e9e41440" providerId="LiveId" clId="{90F20AE0-06A0-4207-87E3-214D9BD9C0C6}" dt="2023-05-22T04:03:42.054" v="63" actId="478"/>
          <ac:spMkLst>
            <pc:docMk/>
            <pc:sldMk cId="797351992" sldId="265"/>
            <ac:spMk id="2" creationId="{3D266C1E-AF12-1692-50F7-5B53A1FFFB45}"/>
          </ac:spMkLst>
        </pc:spChg>
        <pc:spChg chg="del mod">
          <ac:chgData name="Abhishek singh yadav" userId="f4882812e9e41440" providerId="LiveId" clId="{90F20AE0-06A0-4207-87E3-214D9BD9C0C6}" dt="2023-05-22T04:04:14.412" v="66" actId="931"/>
          <ac:spMkLst>
            <pc:docMk/>
            <pc:sldMk cId="797351992" sldId="265"/>
            <ac:spMk id="3" creationId="{C9ECAD97-ED76-C712-10D8-0C76B6684A2E}"/>
          </ac:spMkLst>
        </pc:spChg>
        <pc:picChg chg="add mod">
          <ac:chgData name="Abhishek singh yadav" userId="f4882812e9e41440" providerId="LiveId" clId="{90F20AE0-06A0-4207-87E3-214D9BD9C0C6}" dt="2023-05-22T04:04:46.136" v="74" actId="14100"/>
          <ac:picMkLst>
            <pc:docMk/>
            <pc:sldMk cId="797351992" sldId="265"/>
            <ac:picMk id="5" creationId="{6394119B-6873-75E3-209A-39E04225AF1A}"/>
          </ac:picMkLst>
        </pc:picChg>
      </pc:sldChg>
      <pc:sldChg chg="addSp delSp modSp new mod">
        <pc:chgData name="Abhishek singh yadav" userId="f4882812e9e41440" providerId="LiveId" clId="{90F20AE0-06A0-4207-87E3-214D9BD9C0C6}" dt="2023-05-22T04:29:53.749" v="265" actId="207"/>
        <pc:sldMkLst>
          <pc:docMk/>
          <pc:sldMk cId="536722319" sldId="266"/>
        </pc:sldMkLst>
        <pc:spChg chg="del">
          <ac:chgData name="Abhishek singh yadav" userId="f4882812e9e41440" providerId="LiveId" clId="{90F20AE0-06A0-4207-87E3-214D9BD9C0C6}" dt="2023-05-22T04:08:20.124" v="81" actId="478"/>
          <ac:spMkLst>
            <pc:docMk/>
            <pc:sldMk cId="536722319" sldId="266"/>
            <ac:spMk id="2" creationId="{4377E084-E0E5-5562-2BFB-0969B785B832}"/>
          </ac:spMkLst>
        </pc:spChg>
        <pc:spChg chg="del">
          <ac:chgData name="Abhishek singh yadav" userId="f4882812e9e41440" providerId="LiveId" clId="{90F20AE0-06A0-4207-87E3-214D9BD9C0C6}" dt="2023-05-22T04:08:24.158" v="82" actId="478"/>
          <ac:spMkLst>
            <pc:docMk/>
            <pc:sldMk cId="536722319" sldId="266"/>
            <ac:spMk id="3" creationId="{6F2C71DB-1369-C44C-BB5C-99F150FE9216}"/>
          </ac:spMkLst>
        </pc:spChg>
        <pc:spChg chg="add mod">
          <ac:chgData name="Abhishek singh yadav" userId="f4882812e9e41440" providerId="LiveId" clId="{90F20AE0-06A0-4207-87E3-214D9BD9C0C6}" dt="2023-05-22T04:29:47.256" v="264" actId="207"/>
          <ac:spMkLst>
            <pc:docMk/>
            <pc:sldMk cId="536722319" sldId="266"/>
            <ac:spMk id="4" creationId="{82E669BF-7BC9-478A-DA17-12B0FB66881C}"/>
          </ac:spMkLst>
        </pc:spChg>
        <pc:spChg chg="add mod">
          <ac:chgData name="Abhishek singh yadav" userId="f4882812e9e41440" providerId="LiveId" clId="{90F20AE0-06A0-4207-87E3-214D9BD9C0C6}" dt="2023-05-22T04:29:53.749" v="265" actId="207"/>
          <ac:spMkLst>
            <pc:docMk/>
            <pc:sldMk cId="536722319" sldId="266"/>
            <ac:spMk id="5" creationId="{32A985D0-D12B-2176-3849-8277362E8440}"/>
          </ac:spMkLst>
        </pc:spChg>
        <pc:spChg chg="add mod">
          <ac:chgData name="Abhishek singh yadav" userId="f4882812e9e41440" providerId="LiveId" clId="{90F20AE0-06A0-4207-87E3-214D9BD9C0C6}" dt="2023-05-22T04:12:33.547" v="120" actId="207"/>
          <ac:spMkLst>
            <pc:docMk/>
            <pc:sldMk cId="536722319" sldId="266"/>
            <ac:spMk id="6" creationId="{2F98AC1C-84EB-0D32-A0C3-C912AA2B628F}"/>
          </ac:spMkLst>
        </pc:spChg>
        <pc:spChg chg="add mod">
          <ac:chgData name="Abhishek singh yadav" userId="f4882812e9e41440" providerId="LiveId" clId="{90F20AE0-06A0-4207-87E3-214D9BD9C0C6}" dt="2023-05-22T04:15:13.036" v="123" actId="207"/>
          <ac:spMkLst>
            <pc:docMk/>
            <pc:sldMk cId="536722319" sldId="266"/>
            <ac:spMk id="7" creationId="{39B10B88-8621-2A90-9338-103E10FDBC81}"/>
          </ac:spMkLst>
        </pc:spChg>
        <pc:spChg chg="add mod">
          <ac:chgData name="Abhishek singh yadav" userId="f4882812e9e41440" providerId="LiveId" clId="{90F20AE0-06A0-4207-87E3-214D9BD9C0C6}" dt="2023-05-22T04:08:15.046" v="80"/>
          <ac:spMkLst>
            <pc:docMk/>
            <pc:sldMk cId="536722319" sldId="266"/>
            <ac:spMk id="8" creationId="{A080DDF3-F5D8-F91C-B7B8-9468847C5166}"/>
          </ac:spMkLst>
        </pc:spChg>
        <pc:spChg chg="add mod">
          <ac:chgData name="Abhishek singh yadav" userId="f4882812e9e41440" providerId="LiveId" clId="{90F20AE0-06A0-4207-87E3-214D9BD9C0C6}" dt="2023-05-22T04:12:15.974" v="118" actId="207"/>
          <ac:spMkLst>
            <pc:docMk/>
            <pc:sldMk cId="536722319" sldId="266"/>
            <ac:spMk id="9" creationId="{E47E55F8-D205-B8FD-2965-22910B66EB8E}"/>
          </ac:spMkLst>
        </pc:spChg>
        <pc:spChg chg="add mod">
          <ac:chgData name="Abhishek singh yadav" userId="f4882812e9e41440" providerId="LiveId" clId="{90F20AE0-06A0-4207-87E3-214D9BD9C0C6}" dt="2023-05-22T04:08:15.046" v="80"/>
          <ac:spMkLst>
            <pc:docMk/>
            <pc:sldMk cId="536722319" sldId="266"/>
            <ac:spMk id="10" creationId="{F83FA3D5-8E69-D7CA-5735-641A4E41D321}"/>
          </ac:spMkLst>
        </pc:spChg>
        <pc:spChg chg="add mod">
          <ac:chgData name="Abhishek singh yadav" userId="f4882812e9e41440" providerId="LiveId" clId="{90F20AE0-06A0-4207-87E3-214D9BD9C0C6}" dt="2023-05-22T04:08:15.046" v="80"/>
          <ac:spMkLst>
            <pc:docMk/>
            <pc:sldMk cId="536722319" sldId="266"/>
            <ac:spMk id="11" creationId="{3CECC7B2-9A68-7DB6-9B23-20D7CB74CF36}"/>
          </ac:spMkLst>
        </pc:spChg>
        <pc:spChg chg="add mod">
          <ac:chgData name="Abhishek singh yadav" userId="f4882812e9e41440" providerId="LiveId" clId="{90F20AE0-06A0-4207-87E3-214D9BD9C0C6}" dt="2023-05-22T04:08:15.046" v="80"/>
          <ac:spMkLst>
            <pc:docMk/>
            <pc:sldMk cId="536722319" sldId="266"/>
            <ac:spMk id="12" creationId="{A62F8746-D9E0-671E-7A87-4A5FE7EF28CA}"/>
          </ac:spMkLst>
        </pc:spChg>
        <pc:spChg chg="add mod">
          <ac:chgData name="Abhishek singh yadav" userId="f4882812e9e41440" providerId="LiveId" clId="{90F20AE0-06A0-4207-87E3-214D9BD9C0C6}" dt="2023-05-22T04:12:40.366" v="121" actId="207"/>
          <ac:spMkLst>
            <pc:docMk/>
            <pc:sldMk cId="536722319" sldId="266"/>
            <ac:spMk id="13" creationId="{22B29258-2386-DF5D-6E6C-6F14AB31E713}"/>
          </ac:spMkLst>
        </pc:spChg>
        <pc:spChg chg="add mod">
          <ac:chgData name="Abhishek singh yadav" userId="f4882812e9e41440" providerId="LiveId" clId="{90F20AE0-06A0-4207-87E3-214D9BD9C0C6}" dt="2023-05-22T04:12:45.652" v="122" actId="207"/>
          <ac:spMkLst>
            <pc:docMk/>
            <pc:sldMk cId="536722319" sldId="266"/>
            <ac:spMk id="14" creationId="{71C75B55-7A54-C3BE-EEBB-E6BEA0C7E68D}"/>
          </ac:spMkLst>
        </pc:spChg>
      </pc:sldChg>
      <pc:sldChg chg="modSp new mod setBg">
        <pc:chgData name="Abhishek singh yadav" userId="f4882812e9e41440" providerId="LiveId" clId="{90F20AE0-06A0-4207-87E3-214D9BD9C0C6}" dt="2023-05-22T04:29:35.414" v="263" actId="207"/>
        <pc:sldMkLst>
          <pc:docMk/>
          <pc:sldMk cId="579576317" sldId="267"/>
        </pc:sldMkLst>
        <pc:spChg chg="mod">
          <ac:chgData name="Abhishek singh yadav" userId="f4882812e9e41440" providerId="LiveId" clId="{90F20AE0-06A0-4207-87E3-214D9BD9C0C6}" dt="2023-05-22T04:29:35.414" v="263" actId="207"/>
          <ac:spMkLst>
            <pc:docMk/>
            <pc:sldMk cId="579576317" sldId="267"/>
            <ac:spMk id="2" creationId="{1BDC1424-1562-CE7F-F0AD-041EAAAFEBAB}"/>
          </ac:spMkLst>
        </pc:spChg>
        <pc:spChg chg="mod">
          <ac:chgData name="Abhishek singh yadav" userId="f4882812e9e41440" providerId="LiveId" clId="{90F20AE0-06A0-4207-87E3-214D9BD9C0C6}" dt="2023-05-22T04:29:03.759" v="260" actId="14100"/>
          <ac:spMkLst>
            <pc:docMk/>
            <pc:sldMk cId="579576317" sldId="267"/>
            <ac:spMk id="3" creationId="{08A82D85-0959-0CBE-625F-120DF890EA35}"/>
          </ac:spMkLst>
        </pc:spChg>
      </pc:sldChg>
      <pc:sldChg chg="modSp new mod ord setBg">
        <pc:chgData name="Abhishek singh yadav" userId="f4882812e9e41440" providerId="LiveId" clId="{90F20AE0-06A0-4207-87E3-214D9BD9C0C6}" dt="2023-05-22T04:48:20.149" v="438"/>
        <pc:sldMkLst>
          <pc:docMk/>
          <pc:sldMk cId="3954715630" sldId="268"/>
        </pc:sldMkLst>
        <pc:spChg chg="mod">
          <ac:chgData name="Abhishek singh yadav" userId="f4882812e9e41440" providerId="LiveId" clId="{90F20AE0-06A0-4207-87E3-214D9BD9C0C6}" dt="2023-05-22T04:39:47.986" v="362" actId="1076"/>
          <ac:spMkLst>
            <pc:docMk/>
            <pc:sldMk cId="3954715630" sldId="268"/>
            <ac:spMk id="2" creationId="{E6B5BC81-5380-7D9C-A268-0E23B6AC4139}"/>
          </ac:spMkLst>
        </pc:spChg>
        <pc:spChg chg="mod">
          <ac:chgData name="Abhishek singh yadav" userId="f4882812e9e41440" providerId="LiveId" clId="{90F20AE0-06A0-4207-87E3-214D9BD9C0C6}" dt="2023-05-22T04:39:31.935" v="359" actId="1076"/>
          <ac:spMkLst>
            <pc:docMk/>
            <pc:sldMk cId="3954715630" sldId="268"/>
            <ac:spMk id="3" creationId="{F959EBD4-ED7C-16E0-1018-C10B00F34630}"/>
          </ac:spMkLst>
        </pc:spChg>
      </pc:sldChg>
      <pc:sldChg chg="delSp new del mod">
        <pc:chgData name="Abhishek singh yadav" userId="f4882812e9e41440" providerId="LiveId" clId="{90F20AE0-06A0-4207-87E3-214D9BD9C0C6}" dt="2023-05-22T04:47:06.218" v="406" actId="2696"/>
        <pc:sldMkLst>
          <pc:docMk/>
          <pc:sldMk cId="1236247484" sldId="269"/>
        </pc:sldMkLst>
        <pc:spChg chg="del">
          <ac:chgData name="Abhishek singh yadav" userId="f4882812e9e41440" providerId="LiveId" clId="{90F20AE0-06A0-4207-87E3-214D9BD9C0C6}" dt="2023-05-22T04:46:42.498" v="405" actId="21"/>
          <ac:spMkLst>
            <pc:docMk/>
            <pc:sldMk cId="1236247484" sldId="269"/>
            <ac:spMk id="3" creationId="{1EFB6E46-4DC8-FA40-C513-6DB1FBBE0C3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241C-E7D4-23D0-DF5C-7FA498F16D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1D30C56-E8AC-42CD-D4CE-CF034DAE2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9C09242-15B0-3274-BF1F-0206B4606504}"/>
              </a:ext>
            </a:extLst>
          </p:cNvPr>
          <p:cNvSpPr>
            <a:spLocks noGrp="1"/>
          </p:cNvSpPr>
          <p:nvPr>
            <p:ph type="dt" sz="half" idx="10"/>
          </p:nvPr>
        </p:nvSpPr>
        <p:spPr/>
        <p:txBody>
          <a:bodyPr/>
          <a:lstStyle/>
          <a:p>
            <a:fld id="{DEC20619-77C2-4E3B-985F-FB78FA7381A7}" type="datetimeFigureOut">
              <a:rPr lang="en-IN" smtClean="0"/>
              <a:t>23-05-2023</a:t>
            </a:fld>
            <a:endParaRPr lang="en-IN"/>
          </a:p>
        </p:txBody>
      </p:sp>
      <p:sp>
        <p:nvSpPr>
          <p:cNvPr id="5" name="Footer Placeholder 4">
            <a:extLst>
              <a:ext uri="{FF2B5EF4-FFF2-40B4-BE49-F238E27FC236}">
                <a16:creationId xmlns:a16="http://schemas.microsoft.com/office/drawing/2014/main" id="{BF6ADC1F-1DD7-2010-97F2-A808A279A6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9D0768-76E8-4A36-BF20-422B8808B5FB}"/>
              </a:ext>
            </a:extLst>
          </p:cNvPr>
          <p:cNvSpPr>
            <a:spLocks noGrp="1"/>
          </p:cNvSpPr>
          <p:nvPr>
            <p:ph type="sldNum" sz="quarter" idx="12"/>
          </p:nvPr>
        </p:nvSpPr>
        <p:spPr/>
        <p:txBody>
          <a:bodyPr/>
          <a:lstStyle/>
          <a:p>
            <a:fld id="{E70C2CE3-AF78-4755-A670-75D5C2C6383B}" type="slidenum">
              <a:rPr lang="en-IN" smtClean="0"/>
              <a:t>‹#›</a:t>
            </a:fld>
            <a:endParaRPr lang="en-IN"/>
          </a:p>
        </p:txBody>
      </p:sp>
    </p:spTree>
    <p:extLst>
      <p:ext uri="{BB962C8B-B14F-4D97-AF65-F5344CB8AC3E}">
        <p14:creationId xmlns:p14="http://schemas.microsoft.com/office/powerpoint/2010/main" val="1945360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2961-7BA2-F754-227C-D9B817FFD5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CDED04-C9E3-00E9-EE8D-BF5C4DAD2E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91C63E-82CD-0177-CBF1-70F22F7DC0BF}"/>
              </a:ext>
            </a:extLst>
          </p:cNvPr>
          <p:cNvSpPr>
            <a:spLocks noGrp="1"/>
          </p:cNvSpPr>
          <p:nvPr>
            <p:ph type="dt" sz="half" idx="10"/>
          </p:nvPr>
        </p:nvSpPr>
        <p:spPr/>
        <p:txBody>
          <a:bodyPr/>
          <a:lstStyle/>
          <a:p>
            <a:fld id="{DEC20619-77C2-4E3B-985F-FB78FA7381A7}" type="datetimeFigureOut">
              <a:rPr lang="en-IN" smtClean="0"/>
              <a:t>23-05-2023</a:t>
            </a:fld>
            <a:endParaRPr lang="en-IN"/>
          </a:p>
        </p:txBody>
      </p:sp>
      <p:sp>
        <p:nvSpPr>
          <p:cNvPr id="5" name="Footer Placeholder 4">
            <a:extLst>
              <a:ext uri="{FF2B5EF4-FFF2-40B4-BE49-F238E27FC236}">
                <a16:creationId xmlns:a16="http://schemas.microsoft.com/office/drawing/2014/main" id="{809E0EED-9633-C57A-08E4-5DE67A6E19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139E7C-FCB7-ABF3-3ED2-F61C718E37C2}"/>
              </a:ext>
            </a:extLst>
          </p:cNvPr>
          <p:cNvSpPr>
            <a:spLocks noGrp="1"/>
          </p:cNvSpPr>
          <p:nvPr>
            <p:ph type="sldNum" sz="quarter" idx="12"/>
          </p:nvPr>
        </p:nvSpPr>
        <p:spPr/>
        <p:txBody>
          <a:bodyPr/>
          <a:lstStyle/>
          <a:p>
            <a:fld id="{E70C2CE3-AF78-4755-A670-75D5C2C6383B}" type="slidenum">
              <a:rPr lang="en-IN" smtClean="0"/>
              <a:t>‹#›</a:t>
            </a:fld>
            <a:endParaRPr lang="en-IN"/>
          </a:p>
        </p:txBody>
      </p:sp>
    </p:spTree>
    <p:extLst>
      <p:ext uri="{BB962C8B-B14F-4D97-AF65-F5344CB8AC3E}">
        <p14:creationId xmlns:p14="http://schemas.microsoft.com/office/powerpoint/2010/main" val="539818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3FB6D-5F19-5BAA-486E-4F5ED2CF69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86C21F-97DD-3BC8-070A-76504F1D35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4121A0-C936-361C-2230-EFECFC72723A}"/>
              </a:ext>
            </a:extLst>
          </p:cNvPr>
          <p:cNvSpPr>
            <a:spLocks noGrp="1"/>
          </p:cNvSpPr>
          <p:nvPr>
            <p:ph type="dt" sz="half" idx="10"/>
          </p:nvPr>
        </p:nvSpPr>
        <p:spPr/>
        <p:txBody>
          <a:bodyPr/>
          <a:lstStyle/>
          <a:p>
            <a:fld id="{DEC20619-77C2-4E3B-985F-FB78FA7381A7}" type="datetimeFigureOut">
              <a:rPr lang="en-IN" smtClean="0"/>
              <a:t>23-05-2023</a:t>
            </a:fld>
            <a:endParaRPr lang="en-IN"/>
          </a:p>
        </p:txBody>
      </p:sp>
      <p:sp>
        <p:nvSpPr>
          <p:cNvPr id="5" name="Footer Placeholder 4">
            <a:extLst>
              <a:ext uri="{FF2B5EF4-FFF2-40B4-BE49-F238E27FC236}">
                <a16:creationId xmlns:a16="http://schemas.microsoft.com/office/drawing/2014/main" id="{78A5310C-C259-C9B2-FA21-E48CA36CDA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0DD7EA-7AAD-B23B-080B-86250DF89390}"/>
              </a:ext>
            </a:extLst>
          </p:cNvPr>
          <p:cNvSpPr>
            <a:spLocks noGrp="1"/>
          </p:cNvSpPr>
          <p:nvPr>
            <p:ph type="sldNum" sz="quarter" idx="12"/>
          </p:nvPr>
        </p:nvSpPr>
        <p:spPr/>
        <p:txBody>
          <a:bodyPr/>
          <a:lstStyle/>
          <a:p>
            <a:fld id="{E70C2CE3-AF78-4755-A670-75D5C2C6383B}" type="slidenum">
              <a:rPr lang="en-IN" smtClean="0"/>
              <a:t>‹#›</a:t>
            </a:fld>
            <a:endParaRPr lang="en-IN"/>
          </a:p>
        </p:txBody>
      </p:sp>
    </p:spTree>
    <p:extLst>
      <p:ext uri="{BB962C8B-B14F-4D97-AF65-F5344CB8AC3E}">
        <p14:creationId xmlns:p14="http://schemas.microsoft.com/office/powerpoint/2010/main" val="4102960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8756B-84A6-9CCA-0456-3BA7739EA2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E06ECE-AC27-1054-C920-3BB1AE68C2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A0A530-922F-2997-2DC6-17DB2C1A898B}"/>
              </a:ext>
            </a:extLst>
          </p:cNvPr>
          <p:cNvSpPr>
            <a:spLocks noGrp="1"/>
          </p:cNvSpPr>
          <p:nvPr>
            <p:ph type="dt" sz="half" idx="10"/>
          </p:nvPr>
        </p:nvSpPr>
        <p:spPr/>
        <p:txBody>
          <a:bodyPr/>
          <a:lstStyle/>
          <a:p>
            <a:fld id="{DEC20619-77C2-4E3B-985F-FB78FA7381A7}" type="datetimeFigureOut">
              <a:rPr lang="en-IN" smtClean="0"/>
              <a:t>23-05-2023</a:t>
            </a:fld>
            <a:endParaRPr lang="en-IN"/>
          </a:p>
        </p:txBody>
      </p:sp>
      <p:sp>
        <p:nvSpPr>
          <p:cNvPr id="5" name="Footer Placeholder 4">
            <a:extLst>
              <a:ext uri="{FF2B5EF4-FFF2-40B4-BE49-F238E27FC236}">
                <a16:creationId xmlns:a16="http://schemas.microsoft.com/office/drawing/2014/main" id="{E7699887-C7F5-4A49-CCFE-61B47C90B4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00CE24-AE3D-BBC0-50EC-0718AA5A2333}"/>
              </a:ext>
            </a:extLst>
          </p:cNvPr>
          <p:cNvSpPr>
            <a:spLocks noGrp="1"/>
          </p:cNvSpPr>
          <p:nvPr>
            <p:ph type="sldNum" sz="quarter" idx="12"/>
          </p:nvPr>
        </p:nvSpPr>
        <p:spPr/>
        <p:txBody>
          <a:bodyPr/>
          <a:lstStyle/>
          <a:p>
            <a:fld id="{E70C2CE3-AF78-4755-A670-75D5C2C6383B}" type="slidenum">
              <a:rPr lang="en-IN" smtClean="0"/>
              <a:t>‹#›</a:t>
            </a:fld>
            <a:endParaRPr lang="en-IN"/>
          </a:p>
        </p:txBody>
      </p:sp>
    </p:spTree>
    <p:extLst>
      <p:ext uri="{BB962C8B-B14F-4D97-AF65-F5344CB8AC3E}">
        <p14:creationId xmlns:p14="http://schemas.microsoft.com/office/powerpoint/2010/main" val="3708595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0E4E-DD74-A9FF-98C5-3DA0BDB24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08B8384-E08C-4893-0D8F-496FD1F99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FBEC6F-318C-D783-095E-3C63AC2E4B06}"/>
              </a:ext>
            </a:extLst>
          </p:cNvPr>
          <p:cNvSpPr>
            <a:spLocks noGrp="1"/>
          </p:cNvSpPr>
          <p:nvPr>
            <p:ph type="dt" sz="half" idx="10"/>
          </p:nvPr>
        </p:nvSpPr>
        <p:spPr/>
        <p:txBody>
          <a:bodyPr/>
          <a:lstStyle/>
          <a:p>
            <a:fld id="{DEC20619-77C2-4E3B-985F-FB78FA7381A7}" type="datetimeFigureOut">
              <a:rPr lang="en-IN" smtClean="0"/>
              <a:t>23-05-2023</a:t>
            </a:fld>
            <a:endParaRPr lang="en-IN"/>
          </a:p>
        </p:txBody>
      </p:sp>
      <p:sp>
        <p:nvSpPr>
          <p:cNvPr id="5" name="Footer Placeholder 4">
            <a:extLst>
              <a:ext uri="{FF2B5EF4-FFF2-40B4-BE49-F238E27FC236}">
                <a16:creationId xmlns:a16="http://schemas.microsoft.com/office/drawing/2014/main" id="{D87405EC-01B2-85EB-FCF9-8114C27A9E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F9AF16-5142-3949-E75D-07944512B979}"/>
              </a:ext>
            </a:extLst>
          </p:cNvPr>
          <p:cNvSpPr>
            <a:spLocks noGrp="1"/>
          </p:cNvSpPr>
          <p:nvPr>
            <p:ph type="sldNum" sz="quarter" idx="12"/>
          </p:nvPr>
        </p:nvSpPr>
        <p:spPr/>
        <p:txBody>
          <a:bodyPr/>
          <a:lstStyle/>
          <a:p>
            <a:fld id="{E70C2CE3-AF78-4755-A670-75D5C2C6383B}" type="slidenum">
              <a:rPr lang="en-IN" smtClean="0"/>
              <a:t>‹#›</a:t>
            </a:fld>
            <a:endParaRPr lang="en-IN"/>
          </a:p>
        </p:txBody>
      </p:sp>
    </p:spTree>
    <p:extLst>
      <p:ext uri="{BB962C8B-B14F-4D97-AF65-F5344CB8AC3E}">
        <p14:creationId xmlns:p14="http://schemas.microsoft.com/office/powerpoint/2010/main" val="320152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4B80-BD84-EAEF-0AB4-5E2BA111DE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36BC96-3BE2-D81C-7C75-9930420553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899884B-F000-FEFA-D607-76329A2F2E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B274539-CC9C-9D34-69EB-8D49168665D0}"/>
              </a:ext>
            </a:extLst>
          </p:cNvPr>
          <p:cNvSpPr>
            <a:spLocks noGrp="1"/>
          </p:cNvSpPr>
          <p:nvPr>
            <p:ph type="dt" sz="half" idx="10"/>
          </p:nvPr>
        </p:nvSpPr>
        <p:spPr/>
        <p:txBody>
          <a:bodyPr/>
          <a:lstStyle/>
          <a:p>
            <a:fld id="{DEC20619-77C2-4E3B-985F-FB78FA7381A7}" type="datetimeFigureOut">
              <a:rPr lang="en-IN" smtClean="0"/>
              <a:t>23-05-2023</a:t>
            </a:fld>
            <a:endParaRPr lang="en-IN"/>
          </a:p>
        </p:txBody>
      </p:sp>
      <p:sp>
        <p:nvSpPr>
          <p:cNvPr id="6" name="Footer Placeholder 5">
            <a:extLst>
              <a:ext uri="{FF2B5EF4-FFF2-40B4-BE49-F238E27FC236}">
                <a16:creationId xmlns:a16="http://schemas.microsoft.com/office/drawing/2014/main" id="{4419FC75-0D58-D218-BC63-3C94DBC44C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5BEC1F-46EC-4642-C115-78D058F36E9F}"/>
              </a:ext>
            </a:extLst>
          </p:cNvPr>
          <p:cNvSpPr>
            <a:spLocks noGrp="1"/>
          </p:cNvSpPr>
          <p:nvPr>
            <p:ph type="sldNum" sz="quarter" idx="12"/>
          </p:nvPr>
        </p:nvSpPr>
        <p:spPr/>
        <p:txBody>
          <a:bodyPr/>
          <a:lstStyle/>
          <a:p>
            <a:fld id="{E70C2CE3-AF78-4755-A670-75D5C2C6383B}" type="slidenum">
              <a:rPr lang="en-IN" smtClean="0"/>
              <a:t>‹#›</a:t>
            </a:fld>
            <a:endParaRPr lang="en-IN"/>
          </a:p>
        </p:txBody>
      </p:sp>
    </p:spTree>
    <p:extLst>
      <p:ext uri="{BB962C8B-B14F-4D97-AF65-F5344CB8AC3E}">
        <p14:creationId xmlns:p14="http://schemas.microsoft.com/office/powerpoint/2010/main" val="1066014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6F83-D776-C9AD-26D0-3A0DF1DF6E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64C3C1-AAF1-08BB-4652-CFA59F393E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DF7E70-3126-5A40-0C73-89BB661CBA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F25913D-DDB8-90D5-DB09-93410DBDE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FD2254-4F13-AF3F-5948-C34BF2AEAA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09F1EB-CF30-C314-4BF8-B42CD366555D}"/>
              </a:ext>
            </a:extLst>
          </p:cNvPr>
          <p:cNvSpPr>
            <a:spLocks noGrp="1"/>
          </p:cNvSpPr>
          <p:nvPr>
            <p:ph type="dt" sz="half" idx="10"/>
          </p:nvPr>
        </p:nvSpPr>
        <p:spPr/>
        <p:txBody>
          <a:bodyPr/>
          <a:lstStyle/>
          <a:p>
            <a:fld id="{DEC20619-77C2-4E3B-985F-FB78FA7381A7}" type="datetimeFigureOut">
              <a:rPr lang="en-IN" smtClean="0"/>
              <a:t>23-05-2023</a:t>
            </a:fld>
            <a:endParaRPr lang="en-IN"/>
          </a:p>
        </p:txBody>
      </p:sp>
      <p:sp>
        <p:nvSpPr>
          <p:cNvPr id="8" name="Footer Placeholder 7">
            <a:extLst>
              <a:ext uri="{FF2B5EF4-FFF2-40B4-BE49-F238E27FC236}">
                <a16:creationId xmlns:a16="http://schemas.microsoft.com/office/drawing/2014/main" id="{9CD3670F-D923-C23A-50B2-6C903D558C7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932E4DA-CA73-9E76-375E-6CBC51534F2B}"/>
              </a:ext>
            </a:extLst>
          </p:cNvPr>
          <p:cNvSpPr>
            <a:spLocks noGrp="1"/>
          </p:cNvSpPr>
          <p:nvPr>
            <p:ph type="sldNum" sz="quarter" idx="12"/>
          </p:nvPr>
        </p:nvSpPr>
        <p:spPr/>
        <p:txBody>
          <a:bodyPr/>
          <a:lstStyle/>
          <a:p>
            <a:fld id="{E70C2CE3-AF78-4755-A670-75D5C2C6383B}" type="slidenum">
              <a:rPr lang="en-IN" smtClean="0"/>
              <a:t>‹#›</a:t>
            </a:fld>
            <a:endParaRPr lang="en-IN"/>
          </a:p>
        </p:txBody>
      </p:sp>
    </p:spTree>
    <p:extLst>
      <p:ext uri="{BB962C8B-B14F-4D97-AF65-F5344CB8AC3E}">
        <p14:creationId xmlns:p14="http://schemas.microsoft.com/office/powerpoint/2010/main" val="4216573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15CC-F5F5-CC96-A466-D14948B5C8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465ED5-B18F-C98A-4EFF-93020D768AA7}"/>
              </a:ext>
            </a:extLst>
          </p:cNvPr>
          <p:cNvSpPr>
            <a:spLocks noGrp="1"/>
          </p:cNvSpPr>
          <p:nvPr>
            <p:ph type="dt" sz="half" idx="10"/>
          </p:nvPr>
        </p:nvSpPr>
        <p:spPr/>
        <p:txBody>
          <a:bodyPr/>
          <a:lstStyle/>
          <a:p>
            <a:fld id="{DEC20619-77C2-4E3B-985F-FB78FA7381A7}" type="datetimeFigureOut">
              <a:rPr lang="en-IN" smtClean="0"/>
              <a:t>23-05-2023</a:t>
            </a:fld>
            <a:endParaRPr lang="en-IN"/>
          </a:p>
        </p:txBody>
      </p:sp>
      <p:sp>
        <p:nvSpPr>
          <p:cNvPr id="4" name="Footer Placeholder 3">
            <a:extLst>
              <a:ext uri="{FF2B5EF4-FFF2-40B4-BE49-F238E27FC236}">
                <a16:creationId xmlns:a16="http://schemas.microsoft.com/office/drawing/2014/main" id="{BAD22D41-4160-B7CF-CC29-E3E216113B3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AE7759A-3587-747C-A1B9-EC42FEE8933E}"/>
              </a:ext>
            </a:extLst>
          </p:cNvPr>
          <p:cNvSpPr>
            <a:spLocks noGrp="1"/>
          </p:cNvSpPr>
          <p:nvPr>
            <p:ph type="sldNum" sz="quarter" idx="12"/>
          </p:nvPr>
        </p:nvSpPr>
        <p:spPr/>
        <p:txBody>
          <a:bodyPr/>
          <a:lstStyle/>
          <a:p>
            <a:fld id="{E70C2CE3-AF78-4755-A670-75D5C2C6383B}" type="slidenum">
              <a:rPr lang="en-IN" smtClean="0"/>
              <a:t>‹#›</a:t>
            </a:fld>
            <a:endParaRPr lang="en-IN"/>
          </a:p>
        </p:txBody>
      </p:sp>
    </p:spTree>
    <p:extLst>
      <p:ext uri="{BB962C8B-B14F-4D97-AF65-F5344CB8AC3E}">
        <p14:creationId xmlns:p14="http://schemas.microsoft.com/office/powerpoint/2010/main" val="2766661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CEC4F-6742-6393-1BA3-711C88C0E105}"/>
              </a:ext>
            </a:extLst>
          </p:cNvPr>
          <p:cNvSpPr>
            <a:spLocks noGrp="1"/>
          </p:cNvSpPr>
          <p:nvPr>
            <p:ph type="dt" sz="half" idx="10"/>
          </p:nvPr>
        </p:nvSpPr>
        <p:spPr/>
        <p:txBody>
          <a:bodyPr/>
          <a:lstStyle/>
          <a:p>
            <a:fld id="{DEC20619-77C2-4E3B-985F-FB78FA7381A7}" type="datetimeFigureOut">
              <a:rPr lang="en-IN" smtClean="0"/>
              <a:t>23-05-2023</a:t>
            </a:fld>
            <a:endParaRPr lang="en-IN"/>
          </a:p>
        </p:txBody>
      </p:sp>
      <p:sp>
        <p:nvSpPr>
          <p:cNvPr id="3" name="Footer Placeholder 2">
            <a:extLst>
              <a:ext uri="{FF2B5EF4-FFF2-40B4-BE49-F238E27FC236}">
                <a16:creationId xmlns:a16="http://schemas.microsoft.com/office/drawing/2014/main" id="{9EC3A3FB-0D49-8068-8B98-EFFE01CA6D9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D1C901-211C-C414-FB02-C380EF3350C0}"/>
              </a:ext>
            </a:extLst>
          </p:cNvPr>
          <p:cNvSpPr>
            <a:spLocks noGrp="1"/>
          </p:cNvSpPr>
          <p:nvPr>
            <p:ph type="sldNum" sz="quarter" idx="12"/>
          </p:nvPr>
        </p:nvSpPr>
        <p:spPr/>
        <p:txBody>
          <a:bodyPr/>
          <a:lstStyle/>
          <a:p>
            <a:fld id="{E70C2CE3-AF78-4755-A670-75D5C2C6383B}" type="slidenum">
              <a:rPr lang="en-IN" smtClean="0"/>
              <a:t>‹#›</a:t>
            </a:fld>
            <a:endParaRPr lang="en-IN"/>
          </a:p>
        </p:txBody>
      </p:sp>
    </p:spTree>
    <p:extLst>
      <p:ext uri="{BB962C8B-B14F-4D97-AF65-F5344CB8AC3E}">
        <p14:creationId xmlns:p14="http://schemas.microsoft.com/office/powerpoint/2010/main" val="333460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CD20-6E6D-CBEC-7E04-FA4D139CF7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DA7BA7-049C-22A2-AE3B-877578C122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AC2D40-2968-6BDF-1696-B336B9B795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7E7AE-B0FE-3547-74E5-58679C52A1FD}"/>
              </a:ext>
            </a:extLst>
          </p:cNvPr>
          <p:cNvSpPr>
            <a:spLocks noGrp="1"/>
          </p:cNvSpPr>
          <p:nvPr>
            <p:ph type="dt" sz="half" idx="10"/>
          </p:nvPr>
        </p:nvSpPr>
        <p:spPr/>
        <p:txBody>
          <a:bodyPr/>
          <a:lstStyle/>
          <a:p>
            <a:fld id="{DEC20619-77C2-4E3B-985F-FB78FA7381A7}" type="datetimeFigureOut">
              <a:rPr lang="en-IN" smtClean="0"/>
              <a:t>23-05-2023</a:t>
            </a:fld>
            <a:endParaRPr lang="en-IN"/>
          </a:p>
        </p:txBody>
      </p:sp>
      <p:sp>
        <p:nvSpPr>
          <p:cNvPr id="6" name="Footer Placeholder 5">
            <a:extLst>
              <a:ext uri="{FF2B5EF4-FFF2-40B4-BE49-F238E27FC236}">
                <a16:creationId xmlns:a16="http://schemas.microsoft.com/office/drawing/2014/main" id="{E77D7896-0FB4-B5D0-8059-F358CC8998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5CF2DF-6E1D-102A-4497-FF2D5B161615}"/>
              </a:ext>
            </a:extLst>
          </p:cNvPr>
          <p:cNvSpPr>
            <a:spLocks noGrp="1"/>
          </p:cNvSpPr>
          <p:nvPr>
            <p:ph type="sldNum" sz="quarter" idx="12"/>
          </p:nvPr>
        </p:nvSpPr>
        <p:spPr/>
        <p:txBody>
          <a:bodyPr/>
          <a:lstStyle/>
          <a:p>
            <a:fld id="{E70C2CE3-AF78-4755-A670-75D5C2C6383B}" type="slidenum">
              <a:rPr lang="en-IN" smtClean="0"/>
              <a:t>‹#›</a:t>
            </a:fld>
            <a:endParaRPr lang="en-IN"/>
          </a:p>
        </p:txBody>
      </p:sp>
    </p:spTree>
    <p:extLst>
      <p:ext uri="{BB962C8B-B14F-4D97-AF65-F5344CB8AC3E}">
        <p14:creationId xmlns:p14="http://schemas.microsoft.com/office/powerpoint/2010/main" val="3300991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63DD-1217-04EC-9BBF-32B1FDE38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249177C-E058-9389-005F-7EC59C5FC8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32DDF62-8ED4-7499-6B36-72F0B2785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D2DCD-9352-FB2D-BA35-0D4098D799D7}"/>
              </a:ext>
            </a:extLst>
          </p:cNvPr>
          <p:cNvSpPr>
            <a:spLocks noGrp="1"/>
          </p:cNvSpPr>
          <p:nvPr>
            <p:ph type="dt" sz="half" idx="10"/>
          </p:nvPr>
        </p:nvSpPr>
        <p:spPr/>
        <p:txBody>
          <a:bodyPr/>
          <a:lstStyle/>
          <a:p>
            <a:fld id="{DEC20619-77C2-4E3B-985F-FB78FA7381A7}" type="datetimeFigureOut">
              <a:rPr lang="en-IN" smtClean="0"/>
              <a:t>23-05-2023</a:t>
            </a:fld>
            <a:endParaRPr lang="en-IN"/>
          </a:p>
        </p:txBody>
      </p:sp>
      <p:sp>
        <p:nvSpPr>
          <p:cNvPr id="6" name="Footer Placeholder 5">
            <a:extLst>
              <a:ext uri="{FF2B5EF4-FFF2-40B4-BE49-F238E27FC236}">
                <a16:creationId xmlns:a16="http://schemas.microsoft.com/office/drawing/2014/main" id="{84DB1084-7AB2-901C-0DA1-392E03F8C3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F69D2C-8D10-56D7-6228-780B74D76820}"/>
              </a:ext>
            </a:extLst>
          </p:cNvPr>
          <p:cNvSpPr>
            <a:spLocks noGrp="1"/>
          </p:cNvSpPr>
          <p:nvPr>
            <p:ph type="sldNum" sz="quarter" idx="12"/>
          </p:nvPr>
        </p:nvSpPr>
        <p:spPr/>
        <p:txBody>
          <a:bodyPr/>
          <a:lstStyle/>
          <a:p>
            <a:fld id="{E70C2CE3-AF78-4755-A670-75D5C2C6383B}" type="slidenum">
              <a:rPr lang="en-IN" smtClean="0"/>
              <a:t>‹#›</a:t>
            </a:fld>
            <a:endParaRPr lang="en-IN"/>
          </a:p>
        </p:txBody>
      </p:sp>
    </p:spTree>
    <p:extLst>
      <p:ext uri="{BB962C8B-B14F-4D97-AF65-F5344CB8AC3E}">
        <p14:creationId xmlns:p14="http://schemas.microsoft.com/office/powerpoint/2010/main" val="2046495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45AA9C-6300-B717-F94C-C2A676797A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297DB3-FFE6-1407-D9F2-3C35093162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E8E88A-A757-6FF3-35EC-2566B8254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20619-77C2-4E3B-985F-FB78FA7381A7}" type="datetimeFigureOut">
              <a:rPr lang="en-IN" smtClean="0"/>
              <a:t>23-05-2023</a:t>
            </a:fld>
            <a:endParaRPr lang="en-IN"/>
          </a:p>
        </p:txBody>
      </p:sp>
      <p:sp>
        <p:nvSpPr>
          <p:cNvPr id="5" name="Footer Placeholder 4">
            <a:extLst>
              <a:ext uri="{FF2B5EF4-FFF2-40B4-BE49-F238E27FC236}">
                <a16:creationId xmlns:a16="http://schemas.microsoft.com/office/drawing/2014/main" id="{ABE82302-0AB8-C66A-481F-399FA51CB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C613787-AFDC-FB03-C4B5-904627770E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C2CE3-AF78-4755-A670-75D5C2C6383B}" type="slidenum">
              <a:rPr lang="en-IN" smtClean="0"/>
              <a:t>‹#›</a:t>
            </a:fld>
            <a:endParaRPr lang="en-IN"/>
          </a:p>
        </p:txBody>
      </p:sp>
    </p:spTree>
    <p:extLst>
      <p:ext uri="{BB962C8B-B14F-4D97-AF65-F5344CB8AC3E}">
        <p14:creationId xmlns:p14="http://schemas.microsoft.com/office/powerpoint/2010/main" val="99307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317380-66A1-1DFF-A455-67CA4EC5D9C2}"/>
              </a:ext>
            </a:extLst>
          </p:cNvPr>
          <p:cNvPicPr>
            <a:picLocks noChangeAspect="1"/>
          </p:cNvPicPr>
          <p:nvPr/>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FFB101FF-171E-29BB-3D78-57AA8883E56A}"/>
              </a:ext>
            </a:extLst>
          </p:cNvPr>
          <p:cNvSpPr>
            <a:spLocks noGrp="1"/>
          </p:cNvSpPr>
          <p:nvPr>
            <p:ph type="subTitle" idx="1"/>
          </p:nvPr>
        </p:nvSpPr>
        <p:spPr>
          <a:xfrm>
            <a:off x="4050384" y="5154105"/>
            <a:ext cx="9144000" cy="1655762"/>
          </a:xfrm>
        </p:spPr>
        <p:txBody>
          <a:bodyPr/>
          <a:lstStyle/>
          <a:p>
            <a:r>
              <a:rPr lang="en-IN" dirty="0"/>
              <a:t>Presented by </a:t>
            </a:r>
          </a:p>
          <a:p>
            <a:r>
              <a:rPr lang="en-IN" dirty="0"/>
              <a:t>Abhishek Singh Yadav </a:t>
            </a:r>
          </a:p>
          <a:p>
            <a:r>
              <a:rPr lang="en-IN" dirty="0"/>
              <a:t>MCA4rd Sem (100210706)</a:t>
            </a:r>
          </a:p>
        </p:txBody>
      </p:sp>
    </p:spTree>
    <p:extLst>
      <p:ext uri="{BB962C8B-B14F-4D97-AF65-F5344CB8AC3E}">
        <p14:creationId xmlns:p14="http://schemas.microsoft.com/office/powerpoint/2010/main" val="672093211"/>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B2A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C1424-1562-CE7F-F0AD-041EAAAFEBAB}"/>
              </a:ext>
            </a:extLst>
          </p:cNvPr>
          <p:cNvSpPr>
            <a:spLocks noGrp="1"/>
          </p:cNvSpPr>
          <p:nvPr>
            <p:ph type="title"/>
          </p:nvPr>
        </p:nvSpPr>
        <p:spPr>
          <a:xfrm>
            <a:off x="970175" y="336845"/>
            <a:ext cx="10515600" cy="737811"/>
          </a:xfrm>
        </p:spPr>
        <p:txBody>
          <a:bodyPr/>
          <a:lstStyle/>
          <a:p>
            <a:r>
              <a:rPr lang="en-US" b="1" dirty="0">
                <a:solidFill>
                  <a:srgbClr val="C00000"/>
                </a:solidFill>
                <a:latin typeface="Arial" panose="020B0604020202020204" pitchFamily="34" charset="0"/>
                <a:cs typeface="Arial" panose="020B0604020202020204" pitchFamily="34" charset="0"/>
              </a:rPr>
              <a:t>Problem Faced </a:t>
            </a:r>
            <a:endParaRPr lang="en-IN" b="1" dirty="0">
              <a:solidFill>
                <a:srgbClr val="C0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8A82D85-0959-0CBE-625F-120DF890EA35}"/>
              </a:ext>
            </a:extLst>
          </p:cNvPr>
          <p:cNvSpPr>
            <a:spLocks noGrp="1"/>
          </p:cNvSpPr>
          <p:nvPr>
            <p:ph idx="1"/>
          </p:nvPr>
        </p:nvSpPr>
        <p:spPr>
          <a:xfrm>
            <a:off x="603315" y="1074656"/>
            <a:ext cx="11085922" cy="5467546"/>
          </a:xfrm>
        </p:spPr>
        <p:txBody>
          <a:bodyPr>
            <a:normAutofit fontScale="32500" lnSpcReduction="20000"/>
          </a:bodyPr>
          <a:lstStyle/>
          <a:p>
            <a:pPr marL="0" indent="0">
              <a:buNone/>
            </a:pPr>
            <a:endParaRPr lang="en-US" dirty="0"/>
          </a:p>
          <a:p>
            <a:pPr marL="0" indent="0">
              <a:buNone/>
            </a:pPr>
            <a:r>
              <a:rPr lang="en-US" sz="5500" dirty="0"/>
              <a:t>1. Limited resources: </a:t>
            </a:r>
            <a:r>
              <a:rPr lang="en-US" sz="4900" dirty="0">
                <a:solidFill>
                  <a:srgbClr val="CC3300"/>
                </a:solidFill>
              </a:rPr>
              <a:t>Developing comprehensive and up-to-date study materials requires substantial time, effort, and expertise. The program may face challenges in ensuring an adequate and diverse range of resources for different subjects and academic levels.</a:t>
            </a:r>
          </a:p>
          <a:p>
            <a:pPr marL="0" indent="0">
              <a:buNone/>
            </a:pPr>
            <a:r>
              <a:rPr lang="en-US" sz="5500" dirty="0"/>
              <a:t>2. Difficulty in engaging students: </a:t>
            </a:r>
            <a:r>
              <a:rPr lang="en-US" sz="4900" dirty="0">
                <a:solidFill>
                  <a:srgbClr val="CC3300"/>
                </a:solidFill>
              </a:rPr>
              <a:t>Encouraging active participation and engagement from students can be a challenge. Some students may not take full advantage of the available resources or fail to actively engage in the online platform or community discussions</a:t>
            </a:r>
            <a:r>
              <a:rPr lang="en-US" sz="5500" dirty="0">
                <a:solidFill>
                  <a:srgbClr val="CC3300"/>
                </a:solidFill>
              </a:rPr>
              <a:t>.</a:t>
            </a:r>
          </a:p>
          <a:p>
            <a:pPr marL="0" indent="0">
              <a:buNone/>
            </a:pPr>
            <a:r>
              <a:rPr lang="en-US" sz="5500" dirty="0"/>
              <a:t>3. Maintaining quality assurance: </a:t>
            </a:r>
            <a:r>
              <a:rPr lang="en-US" sz="4900" dirty="0">
                <a:solidFill>
                  <a:srgbClr val="CC3300"/>
                </a:solidFill>
              </a:rPr>
              <a:t>Ensuring the accuracy, relevance, and quality of the study materials and guidance provided within the program can be demanding. Regular updates, reviews, and quality control measures are necessary to address any potential inaccuracies or outdated information.</a:t>
            </a:r>
          </a:p>
          <a:p>
            <a:pPr marL="0" indent="0">
              <a:buNone/>
            </a:pPr>
            <a:r>
              <a:rPr lang="en-US" sz="5500" dirty="0"/>
              <a:t>4. Technical issues: </a:t>
            </a:r>
            <a:r>
              <a:rPr lang="en-US" sz="4900" dirty="0">
                <a:solidFill>
                  <a:srgbClr val="CC3300"/>
                </a:solidFill>
              </a:rPr>
              <a:t>Technical difficulties, such as website maintenance or platform glitches, can hinder students' access to resources and the online community. These issues need to be promptly addressed to provide uninterrupted support to the students.</a:t>
            </a:r>
          </a:p>
          <a:p>
            <a:pPr marL="0" indent="0">
              <a:buNone/>
            </a:pPr>
            <a:r>
              <a:rPr lang="en-US" sz="5500" dirty="0"/>
              <a:t>5. Sustainability and funding: </a:t>
            </a:r>
            <a:r>
              <a:rPr lang="en-US" sz="4900" dirty="0">
                <a:solidFill>
                  <a:srgbClr val="CC3300"/>
                </a:solidFill>
              </a:rPr>
              <a:t>Securing long-term funding and ensuring the sustainability of the program can be a significant challenge. Without adequate resources and financial support, it may be challenging to maintain the program's operations, updates, and growth over time.</a:t>
            </a:r>
          </a:p>
          <a:p>
            <a:pPr marL="0" indent="0">
              <a:buNone/>
            </a:pPr>
            <a:r>
              <a:rPr lang="en-US" sz="5500" dirty="0"/>
              <a:t>6. Balancing subject coverage: </a:t>
            </a:r>
            <a:r>
              <a:rPr lang="en-US" sz="4900" dirty="0">
                <a:solidFill>
                  <a:srgbClr val="CC3300"/>
                </a:solidFill>
              </a:rPr>
              <a:t>Providing subject-specific assistance across a wide range of academic disciplines can be demanding. Allocating resources and expertise to ensure comprehensive coverage and support for all subjects can be a challenge, particularly in niche or specialized fields.</a:t>
            </a:r>
          </a:p>
          <a:p>
            <a:pPr marL="0" indent="0">
              <a:buNone/>
            </a:pPr>
            <a:r>
              <a:rPr lang="en-US" sz="5500" dirty="0"/>
              <a:t>7. Evaluation and impact assessment: </a:t>
            </a:r>
            <a:r>
              <a:rPr lang="en-US" sz="4900" dirty="0">
                <a:solidFill>
                  <a:srgbClr val="CC3300"/>
                </a:solidFill>
              </a:rPr>
              <a:t>Measuring the program's impact on student performance and satisfaction can be complex. Collecting data and conducting evaluations to assess the effectiveness of the program requires careful planning, data collection methods, and analysis</a:t>
            </a:r>
            <a:r>
              <a:rPr lang="en-US" sz="5500" dirty="0">
                <a:solidFill>
                  <a:srgbClr val="CC3300"/>
                </a:solidFill>
              </a:rPr>
              <a:t>.</a:t>
            </a:r>
          </a:p>
        </p:txBody>
      </p:sp>
    </p:spTree>
    <p:extLst>
      <p:ext uri="{BB962C8B-B14F-4D97-AF65-F5344CB8AC3E}">
        <p14:creationId xmlns:p14="http://schemas.microsoft.com/office/powerpoint/2010/main" val="57957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B2A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BC81-5380-7D9C-A268-0E23B6AC4139}"/>
              </a:ext>
            </a:extLst>
          </p:cNvPr>
          <p:cNvSpPr>
            <a:spLocks noGrp="1"/>
          </p:cNvSpPr>
          <p:nvPr>
            <p:ph type="title"/>
          </p:nvPr>
        </p:nvSpPr>
        <p:spPr>
          <a:xfrm>
            <a:off x="857053" y="98981"/>
            <a:ext cx="10515600" cy="1325563"/>
          </a:xfrm>
        </p:spPr>
        <p:txBody>
          <a:bodyPr/>
          <a:lstStyle/>
          <a:p>
            <a:r>
              <a:rPr lang="en-US" b="1" dirty="0">
                <a:solidFill>
                  <a:srgbClr val="C00000"/>
                </a:solidFill>
              </a:rPr>
              <a:t>Future Scope</a:t>
            </a:r>
            <a:endParaRPr lang="en-IN" b="1" dirty="0">
              <a:solidFill>
                <a:srgbClr val="C00000"/>
              </a:solidFill>
            </a:endParaRPr>
          </a:p>
        </p:txBody>
      </p:sp>
      <p:sp>
        <p:nvSpPr>
          <p:cNvPr id="3" name="Content Placeholder 2">
            <a:extLst>
              <a:ext uri="{FF2B5EF4-FFF2-40B4-BE49-F238E27FC236}">
                <a16:creationId xmlns:a16="http://schemas.microsoft.com/office/drawing/2014/main" id="{F959EBD4-ED7C-16E0-1018-C10B00F34630}"/>
              </a:ext>
            </a:extLst>
          </p:cNvPr>
          <p:cNvSpPr>
            <a:spLocks noGrp="1"/>
          </p:cNvSpPr>
          <p:nvPr>
            <p:ph idx="1"/>
          </p:nvPr>
        </p:nvSpPr>
        <p:spPr>
          <a:xfrm>
            <a:off x="819347" y="1112363"/>
            <a:ext cx="10954732" cy="5627802"/>
          </a:xfrm>
        </p:spPr>
        <p:txBody>
          <a:bodyPr>
            <a:normAutofit fontScale="32500" lnSpcReduction="20000"/>
          </a:bodyPr>
          <a:lstStyle/>
          <a:p>
            <a:pPr marL="0" indent="0">
              <a:buNone/>
            </a:pPr>
            <a:endParaRPr lang="en-US" dirty="0"/>
          </a:p>
          <a:p>
            <a:pPr marL="0" indent="0">
              <a:buNone/>
            </a:pPr>
            <a:r>
              <a:rPr lang="en-US" sz="4900" dirty="0"/>
              <a:t>1. Integration with online learning platforms</a:t>
            </a:r>
            <a:r>
              <a:rPr lang="en-US" sz="4300" dirty="0">
                <a:solidFill>
                  <a:srgbClr val="CC3300"/>
                </a:solidFill>
              </a:rPr>
              <a:t>: As online learning continues to gain prominence, integrating the Exam Prep Help Zone program with existing online learning platforms can provide a seamless experience for students. This integration can allow students to access exam preparation resources directly within their online learning environment, enabling a cohesive and integrated learning experience.</a:t>
            </a:r>
          </a:p>
          <a:p>
            <a:pPr marL="0" indent="0">
              <a:buNone/>
            </a:pPr>
            <a:r>
              <a:rPr lang="en-US" sz="4900" dirty="0"/>
              <a:t>2. Personalized learning experiences:</a:t>
            </a:r>
            <a:r>
              <a:rPr lang="en-US" dirty="0"/>
              <a:t> </a:t>
            </a:r>
            <a:r>
              <a:rPr lang="en-US" sz="4300" dirty="0">
                <a:solidFill>
                  <a:srgbClr val="CC3300"/>
                </a:solidFill>
              </a:rPr>
              <a:t>Leveraging technology, such as artificial intelligence and machine learning, can enable the program to offer personalized learning experiences to students. By analyzing students' performance, study patterns, and individual needs, the program can provide tailored recommendations, adaptive practice exercises, and targeted feedback, enhancing the effectiveness of their exam preparation.</a:t>
            </a:r>
          </a:p>
          <a:p>
            <a:pPr marL="0" indent="0">
              <a:buNone/>
            </a:pPr>
            <a:r>
              <a:rPr lang="en-US" sz="4900" dirty="0"/>
              <a:t>3. Mobile application development</a:t>
            </a:r>
            <a:r>
              <a:rPr lang="en-US" sz="4300" dirty="0">
                <a:solidFill>
                  <a:srgbClr val="CC3300"/>
                </a:solidFill>
              </a:rPr>
              <a:t>: Developing a dedicated mobile application for the Exam Prep Help Zone program can enhance accessibility and convenience for students. With a mobile app, students can access study materials, participate in discussions, and receive guidance on-the-go, providing them with flexibility and ease of use.</a:t>
            </a:r>
          </a:p>
          <a:p>
            <a:pPr marL="0" indent="0">
              <a:buNone/>
            </a:pPr>
            <a:r>
              <a:rPr lang="en-US" sz="4900" dirty="0"/>
              <a:t>4. Collaboration with educational institutions: </a:t>
            </a:r>
            <a:r>
              <a:rPr lang="en-US" sz="4300" dirty="0">
                <a:solidFill>
                  <a:srgbClr val="CC3300"/>
                </a:solidFill>
              </a:rPr>
              <a:t>Collaborating with educational institutions, such as schools, colleges, and universities, can expand the reach and impact of the program. Partnering with educational institutions can enable the program to be integrated into the curriculum, provide additional support to students, and leverage existing academic infrastructure.</a:t>
            </a:r>
          </a:p>
          <a:p>
            <a:pPr marL="0" indent="0">
              <a:buNone/>
            </a:pPr>
            <a:r>
              <a:rPr lang="en-US" sz="4900" dirty="0"/>
              <a:t>5. Expansion into additional languages and regions: </a:t>
            </a:r>
            <a:r>
              <a:rPr lang="en-US" sz="4300" dirty="0">
                <a:solidFill>
                  <a:srgbClr val="CC3300"/>
                </a:solidFill>
              </a:rPr>
              <a:t>Expanding the program's language offerings and reaching students in different regions can increase its accessibility and impact. Translating study materials, offering multilingual support, and catering to the specific needs of diverse student populations can help the program reach a wider audience.</a:t>
            </a:r>
          </a:p>
          <a:p>
            <a:pPr marL="0" indent="0">
              <a:buNone/>
            </a:pPr>
            <a:r>
              <a:rPr lang="en-US" sz="4900" dirty="0"/>
              <a:t>6. Alumni mentorship and networking</a:t>
            </a:r>
            <a:r>
              <a:rPr lang="en-US" sz="4000" dirty="0"/>
              <a:t>:</a:t>
            </a:r>
            <a:r>
              <a:rPr lang="en-US" dirty="0"/>
              <a:t> </a:t>
            </a:r>
            <a:r>
              <a:rPr lang="en-US" sz="4300" dirty="0">
                <a:solidFill>
                  <a:srgbClr val="CC3300"/>
                </a:solidFill>
              </a:rPr>
              <a:t>Involving alumni as mentors and establishing a network of successful graduates can provide valuable guidance and inspiration to current students. Alumni can share their experiences, career paths, and exam preparation strategies, motivating students and providing real-world insights</a:t>
            </a:r>
            <a:r>
              <a:rPr lang="en-US" dirty="0"/>
              <a:t>.</a:t>
            </a:r>
          </a:p>
          <a:p>
            <a:pPr marL="0" indent="0">
              <a:buNone/>
            </a:pPr>
            <a:r>
              <a:rPr lang="en-US" sz="4900" dirty="0"/>
              <a:t>7. Gamification and interactive elements</a:t>
            </a:r>
            <a:r>
              <a:rPr lang="en-US" dirty="0"/>
              <a:t>: </a:t>
            </a:r>
            <a:r>
              <a:rPr lang="en-US" sz="4300" dirty="0">
                <a:solidFill>
                  <a:srgbClr val="CC3300"/>
                </a:solidFill>
              </a:rPr>
              <a:t>Introducing gamified elements and interactive components within the program can enhance student engagement and motivation. Gamification techniques, such as earning badges or rewards for completing study milestones, can make the learning process more enjoyable and encourage students to actively participate.</a:t>
            </a:r>
          </a:p>
          <a:p>
            <a:pPr marL="0" indent="0">
              <a:buNone/>
            </a:pPr>
            <a:r>
              <a:rPr lang="en-US" sz="4900" dirty="0"/>
              <a:t>8. Research-based strategies</a:t>
            </a:r>
            <a:r>
              <a:rPr lang="en-US" sz="4000" dirty="0"/>
              <a:t>: </a:t>
            </a:r>
            <a:r>
              <a:rPr lang="en-US" sz="4300" dirty="0">
                <a:solidFill>
                  <a:srgbClr val="CC3300"/>
                </a:solidFill>
              </a:rPr>
              <a:t>Collaborating with educational researchers and incorporating evidence-based strategies can enhance the program's effectiveness. Staying updated with the latest research on effective study techniques, cognitive processes, and learning methodologies can ensure that the program aligns with best practices in exam preparation.</a:t>
            </a:r>
          </a:p>
        </p:txBody>
      </p:sp>
    </p:spTree>
    <p:extLst>
      <p:ext uri="{BB962C8B-B14F-4D97-AF65-F5344CB8AC3E}">
        <p14:creationId xmlns:p14="http://schemas.microsoft.com/office/powerpoint/2010/main" val="3954715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D50A-4419-E9EE-918C-C36C82980F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EAB474-4A8A-1872-FFF5-E733907BD15A}"/>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AB5F807A-FAF2-FBEF-A7AC-3E36D3BB70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3726689"/>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0323-93C6-DD8E-9C5D-9FB94825CA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6CB93F-EB23-2CA7-9B6C-DA8B0DB7664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1449DF9-A7B7-3268-9C14-B2CBD1202A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734386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B2A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C3140-D949-491F-99F9-3327DB5C37C2}"/>
              </a:ext>
            </a:extLst>
          </p:cNvPr>
          <p:cNvSpPr>
            <a:spLocks noGrp="1"/>
          </p:cNvSpPr>
          <p:nvPr>
            <p:ph type="title"/>
          </p:nvPr>
        </p:nvSpPr>
        <p:spPr>
          <a:xfrm>
            <a:off x="838200" y="134813"/>
            <a:ext cx="10515600" cy="1325563"/>
          </a:xfrm>
        </p:spPr>
        <p:txBody>
          <a:bodyPr/>
          <a:lstStyle/>
          <a:p>
            <a:r>
              <a:rPr lang="en-US" b="1" dirty="0">
                <a:solidFill>
                  <a:srgbClr val="C00000"/>
                </a:solidFill>
              </a:rPr>
              <a:t>List of Content</a:t>
            </a:r>
            <a:endParaRPr lang="en-IN" b="1" dirty="0">
              <a:solidFill>
                <a:srgbClr val="C00000"/>
              </a:solidFill>
            </a:endParaRPr>
          </a:p>
        </p:txBody>
      </p:sp>
      <p:pic>
        <p:nvPicPr>
          <p:cNvPr id="6" name="Content Placeholder 5">
            <a:extLst>
              <a:ext uri="{FF2B5EF4-FFF2-40B4-BE49-F238E27FC236}">
                <a16:creationId xmlns:a16="http://schemas.microsoft.com/office/drawing/2014/main" id="{80A3F360-B556-3468-3D0D-CA58E0774EF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38" t="13349" r="-71" b="39"/>
          <a:stretch/>
        </p:blipFill>
        <p:spPr>
          <a:xfrm>
            <a:off x="3949832" y="1597843"/>
            <a:ext cx="8097623" cy="5260157"/>
          </a:xfrm>
        </p:spPr>
      </p:pic>
      <p:sp>
        <p:nvSpPr>
          <p:cNvPr id="8" name="TextBox 7">
            <a:extLst>
              <a:ext uri="{FF2B5EF4-FFF2-40B4-BE49-F238E27FC236}">
                <a16:creationId xmlns:a16="http://schemas.microsoft.com/office/drawing/2014/main" id="{C7C881D2-059C-6721-7079-6EAD16271896}"/>
              </a:ext>
            </a:extLst>
          </p:cNvPr>
          <p:cNvSpPr txBox="1"/>
          <p:nvPr/>
        </p:nvSpPr>
        <p:spPr>
          <a:xfrm>
            <a:off x="743931" y="1322910"/>
            <a:ext cx="5194753" cy="5447645"/>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INTRODUCTON</a:t>
            </a:r>
          </a:p>
          <a:p>
            <a:pPr marL="285750" indent="-285750" algn="just">
              <a:buFont typeface="Arial" panose="020B0604020202020204" pitchFamily="34" charset="0"/>
              <a:buChar char="•"/>
            </a:pPr>
            <a:r>
              <a:rPr lang="en-US" sz="2400" dirty="0"/>
              <a:t>SYSTEM SPECIFICATION</a:t>
            </a:r>
          </a:p>
          <a:p>
            <a:pPr marL="285750" indent="-285750" algn="just">
              <a:buFont typeface="Arial" panose="020B0604020202020204" pitchFamily="34" charset="0"/>
              <a:buChar char="•"/>
            </a:pPr>
            <a:r>
              <a:rPr lang="en-US" sz="2400" dirty="0"/>
              <a:t>CHART OF MODULES</a:t>
            </a:r>
          </a:p>
          <a:p>
            <a:pPr marL="285750" indent="-285750" algn="just">
              <a:buFont typeface="Arial" panose="020B0604020202020204" pitchFamily="34" charset="0"/>
              <a:buChar char="•"/>
            </a:pPr>
            <a:r>
              <a:rPr lang="en-US" sz="2400" dirty="0"/>
              <a:t>STUDY MATERIAL</a:t>
            </a:r>
          </a:p>
          <a:p>
            <a:pPr marL="285750" indent="-285750" algn="just">
              <a:buFont typeface="Arial" panose="020B0604020202020204" pitchFamily="34" charset="0"/>
              <a:buChar char="•"/>
            </a:pPr>
            <a:r>
              <a:rPr lang="en-US" sz="2400" dirty="0"/>
              <a:t>PREVIOUS YEAR QUSTION PAPERS</a:t>
            </a:r>
          </a:p>
          <a:p>
            <a:pPr marL="285750" indent="-285750" algn="just">
              <a:buFont typeface="Arial" panose="020B0604020202020204" pitchFamily="34" charset="0"/>
              <a:buChar char="•"/>
            </a:pPr>
            <a:r>
              <a:rPr lang="en-US" sz="2400" dirty="0"/>
              <a:t>EXPERT GUIDENCE </a:t>
            </a:r>
          </a:p>
          <a:p>
            <a:pPr marL="285750" indent="-285750" algn="just">
              <a:buFont typeface="Arial" panose="020B0604020202020204" pitchFamily="34" charset="0"/>
              <a:buChar char="•"/>
            </a:pPr>
            <a:r>
              <a:rPr lang="en-US" sz="2400" dirty="0"/>
              <a:t>COMMUNITY SUPPORT</a:t>
            </a:r>
          </a:p>
          <a:p>
            <a:pPr marL="285750" indent="-285750" algn="just">
              <a:buFont typeface="Arial" panose="020B0604020202020204" pitchFamily="34" charset="0"/>
              <a:buChar char="•"/>
            </a:pPr>
            <a:r>
              <a:rPr lang="en-US" sz="2400" dirty="0"/>
              <a:t>PROBLEM FACED</a:t>
            </a:r>
          </a:p>
          <a:p>
            <a:pPr marL="285750" indent="-285750" algn="just">
              <a:buFont typeface="Arial" panose="020B0604020202020204" pitchFamily="34" charset="0"/>
              <a:buChar char="•"/>
            </a:pPr>
            <a:r>
              <a:rPr lang="en-US" sz="2400" dirty="0"/>
              <a:t>FUTURE SCOPE</a:t>
            </a:r>
          </a:p>
          <a:p>
            <a:pPr marL="285750" indent="-285750" algn="just">
              <a:buFont typeface="Arial" panose="020B0604020202020204" pitchFamily="34" charset="0"/>
              <a:buChar char="•"/>
            </a:pPr>
            <a:r>
              <a:rPr lang="en-US" sz="2400" dirty="0"/>
              <a:t>CONCLUSION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endParaRPr lang="en-US" dirty="0"/>
          </a:p>
          <a:p>
            <a:endParaRPr lang="en-IN" dirty="0"/>
          </a:p>
        </p:txBody>
      </p:sp>
    </p:spTree>
    <p:extLst>
      <p:ext uri="{BB962C8B-B14F-4D97-AF65-F5344CB8AC3E}">
        <p14:creationId xmlns:p14="http://schemas.microsoft.com/office/powerpoint/2010/main" val="76474822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5D7E-F047-E245-EE7B-FED0B1C11C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DECB4E-AEF6-132D-A378-AD44A9B6761B}"/>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8EF0E294-15FC-FC16-A31E-75FE91DF6B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7476130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94119B-6873-75E3-209A-39E04225AF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09047"/>
            <a:ext cx="12192000" cy="8659808"/>
          </a:xfrm>
        </p:spPr>
      </p:pic>
    </p:spTree>
    <p:extLst>
      <p:ext uri="{BB962C8B-B14F-4D97-AF65-F5344CB8AC3E}">
        <p14:creationId xmlns:p14="http://schemas.microsoft.com/office/powerpoint/2010/main" val="797351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B2AD"/>
        </a:solidFill>
        <a:effectLst/>
      </p:bgPr>
    </p:bg>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2E669BF-7BC9-478A-DA17-12B0FB66881C}"/>
              </a:ext>
            </a:extLst>
          </p:cNvPr>
          <p:cNvSpPr txBox="1"/>
          <p:nvPr/>
        </p:nvSpPr>
        <p:spPr>
          <a:xfrm>
            <a:off x="2131191" y="236401"/>
            <a:ext cx="342902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b="1" dirty="0">
                <a:solidFill>
                  <a:srgbClr val="C00000"/>
                </a:solidFill>
                <a:latin typeface="Times New Roman" pitchFamily="18" charset="0"/>
                <a:cs typeface="Times New Roman" pitchFamily="18" charset="0"/>
              </a:rPr>
              <a:t>System</a:t>
            </a:r>
            <a:endParaRPr lang="en-US" sz="3600" b="1" dirty="0">
              <a:solidFill>
                <a:srgbClr val="C00000"/>
              </a:solidFill>
              <a:latin typeface="Times New Roman" pitchFamily="18" charset="0"/>
              <a:cs typeface="Times New Roman" pitchFamily="18" charset="0"/>
            </a:endParaRPr>
          </a:p>
        </p:txBody>
      </p:sp>
      <p:sp>
        <p:nvSpPr>
          <p:cNvPr id="5" name="TextBox 2">
            <a:extLst>
              <a:ext uri="{FF2B5EF4-FFF2-40B4-BE49-F238E27FC236}">
                <a16:creationId xmlns:a16="http://schemas.microsoft.com/office/drawing/2014/main" id="{32A985D0-D12B-2176-3849-8277362E8440}"/>
              </a:ext>
            </a:extLst>
          </p:cNvPr>
          <p:cNvSpPr txBox="1"/>
          <p:nvPr/>
        </p:nvSpPr>
        <p:spPr>
          <a:xfrm>
            <a:off x="2038397" y="702442"/>
            <a:ext cx="335758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b="1" dirty="0">
                <a:solidFill>
                  <a:srgbClr val="C00000"/>
                </a:solidFill>
                <a:latin typeface="Times New Roman" pitchFamily="18" charset="0"/>
                <a:cs typeface="Times New Roman" pitchFamily="18" charset="0"/>
              </a:rPr>
              <a:t>Specifications</a:t>
            </a:r>
            <a:endParaRPr lang="en-US" sz="3600" b="1" dirty="0">
              <a:solidFill>
                <a:srgbClr val="C00000"/>
              </a:solidFill>
              <a:latin typeface="Times New Roman" pitchFamily="18" charset="0"/>
              <a:cs typeface="Times New Roman" pitchFamily="18" charset="0"/>
            </a:endParaRPr>
          </a:p>
        </p:txBody>
      </p:sp>
      <p:sp>
        <p:nvSpPr>
          <p:cNvPr id="6" name="Flowchart: Process 5">
            <a:extLst>
              <a:ext uri="{FF2B5EF4-FFF2-40B4-BE49-F238E27FC236}">
                <a16:creationId xmlns:a16="http://schemas.microsoft.com/office/drawing/2014/main" id="{2F98AC1C-84EB-0D32-A0C3-C912AA2B628F}"/>
              </a:ext>
            </a:extLst>
          </p:cNvPr>
          <p:cNvSpPr/>
          <p:nvPr/>
        </p:nvSpPr>
        <p:spPr>
          <a:xfrm>
            <a:off x="1916877" y="1567641"/>
            <a:ext cx="1928826" cy="1571636"/>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dirty="0">
                <a:latin typeface="Times New Roman" pitchFamily="18" charset="0"/>
                <a:cs typeface="Times New Roman" pitchFamily="18" charset="0"/>
              </a:rPr>
              <a:t>Processor:</a:t>
            </a:r>
          </a:p>
          <a:p>
            <a:pPr algn="ctr"/>
            <a:r>
              <a:rPr lang="en-IN" b="1" dirty="0">
                <a:latin typeface="Times New Roman" pitchFamily="18" charset="0"/>
                <a:cs typeface="Times New Roman" pitchFamily="18" charset="0"/>
              </a:rPr>
              <a:t>Intel i3</a:t>
            </a:r>
            <a:endParaRPr lang="en-US" b="1" dirty="0">
              <a:latin typeface="Times New Roman" pitchFamily="18" charset="0"/>
              <a:cs typeface="Times New Roman" pitchFamily="18" charset="0"/>
            </a:endParaRPr>
          </a:p>
        </p:txBody>
      </p:sp>
      <p:sp>
        <p:nvSpPr>
          <p:cNvPr id="7" name="Flowchart: Process 6">
            <a:extLst>
              <a:ext uri="{FF2B5EF4-FFF2-40B4-BE49-F238E27FC236}">
                <a16:creationId xmlns:a16="http://schemas.microsoft.com/office/drawing/2014/main" id="{39B10B88-8621-2A90-9338-103E10FDBC81}"/>
              </a:ext>
            </a:extLst>
          </p:cNvPr>
          <p:cNvSpPr/>
          <p:nvPr/>
        </p:nvSpPr>
        <p:spPr>
          <a:xfrm>
            <a:off x="5169277" y="5004607"/>
            <a:ext cx="1928826" cy="1571636"/>
          </a:xfrm>
          <a:prstGeom prst="flowChartProcess">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dirty="0">
                <a:latin typeface="Times New Roman" pitchFamily="18" charset="0"/>
                <a:cs typeface="Times New Roman" pitchFamily="18" charset="0"/>
              </a:rPr>
              <a:t>Server:</a:t>
            </a:r>
          </a:p>
          <a:p>
            <a:pPr algn="ctr"/>
            <a:r>
              <a:rPr lang="en-IN" b="1" dirty="0">
                <a:latin typeface="Times New Roman" pitchFamily="18" charset="0"/>
                <a:cs typeface="Times New Roman" pitchFamily="18" charset="0"/>
              </a:rPr>
              <a:t>Wamp</a:t>
            </a:r>
            <a:endParaRPr lang="en-US" b="1" dirty="0">
              <a:latin typeface="Times New Roman" pitchFamily="18" charset="0"/>
              <a:cs typeface="Times New Roman" pitchFamily="18" charset="0"/>
            </a:endParaRPr>
          </a:p>
        </p:txBody>
      </p:sp>
      <p:sp>
        <p:nvSpPr>
          <p:cNvPr id="8" name="Flowchart: Process 7">
            <a:extLst>
              <a:ext uri="{FF2B5EF4-FFF2-40B4-BE49-F238E27FC236}">
                <a16:creationId xmlns:a16="http://schemas.microsoft.com/office/drawing/2014/main" id="{A080DDF3-F5D8-F91C-B7B8-9468847C5166}"/>
              </a:ext>
            </a:extLst>
          </p:cNvPr>
          <p:cNvSpPr/>
          <p:nvPr/>
        </p:nvSpPr>
        <p:spPr>
          <a:xfrm>
            <a:off x="1916877" y="3282153"/>
            <a:ext cx="1928826" cy="157163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dirty="0">
                <a:latin typeface="Times New Roman" pitchFamily="18" charset="0"/>
                <a:cs typeface="Times New Roman" pitchFamily="18" charset="0"/>
              </a:rPr>
              <a:t>Operating System:</a:t>
            </a:r>
          </a:p>
          <a:p>
            <a:pPr algn="ctr"/>
            <a:r>
              <a:rPr lang="en-IN" b="1" dirty="0">
                <a:latin typeface="Times New Roman" pitchFamily="18" charset="0"/>
                <a:cs typeface="Times New Roman" pitchFamily="18" charset="0"/>
              </a:rPr>
              <a:t>Windows, Android, </a:t>
            </a:r>
            <a:r>
              <a:rPr lang="en-US" b="1" dirty="0">
                <a:latin typeface="Times New Roman" pitchFamily="18" charset="0"/>
                <a:cs typeface="Times New Roman" pitchFamily="18" charset="0"/>
              </a:rPr>
              <a:t>iOS</a:t>
            </a:r>
            <a:endParaRPr lang="en-IN" b="1" dirty="0">
              <a:latin typeface="Times New Roman" pitchFamily="18" charset="0"/>
              <a:cs typeface="Times New Roman" pitchFamily="18" charset="0"/>
            </a:endParaRPr>
          </a:p>
        </p:txBody>
      </p:sp>
      <p:sp>
        <p:nvSpPr>
          <p:cNvPr id="9" name="Flowchart: Process 8">
            <a:extLst>
              <a:ext uri="{FF2B5EF4-FFF2-40B4-BE49-F238E27FC236}">
                <a16:creationId xmlns:a16="http://schemas.microsoft.com/office/drawing/2014/main" id="{E47E55F8-D205-B8FD-2965-22910B66EB8E}"/>
              </a:ext>
            </a:extLst>
          </p:cNvPr>
          <p:cNvSpPr/>
          <p:nvPr/>
        </p:nvSpPr>
        <p:spPr>
          <a:xfrm>
            <a:off x="4060017" y="1567641"/>
            <a:ext cx="1928826" cy="1571636"/>
          </a:xfrm>
          <a:prstGeom prst="flowChart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dirty="0">
                <a:latin typeface="Times New Roman" pitchFamily="18" charset="0"/>
                <a:cs typeface="Times New Roman" pitchFamily="18" charset="0"/>
              </a:rPr>
              <a:t>RAM:</a:t>
            </a:r>
          </a:p>
          <a:p>
            <a:pPr algn="ctr"/>
            <a:r>
              <a:rPr lang="en-IN" b="1" dirty="0">
                <a:latin typeface="Times New Roman" pitchFamily="18" charset="0"/>
                <a:cs typeface="Times New Roman" pitchFamily="18" charset="0"/>
              </a:rPr>
              <a:t>256 MB</a:t>
            </a:r>
            <a:endParaRPr lang="en-US" b="1" dirty="0">
              <a:latin typeface="Times New Roman" pitchFamily="18" charset="0"/>
              <a:cs typeface="Times New Roman" pitchFamily="18" charset="0"/>
            </a:endParaRPr>
          </a:p>
        </p:txBody>
      </p:sp>
      <p:sp>
        <p:nvSpPr>
          <p:cNvPr id="10" name="Flowchart: Process 9">
            <a:extLst>
              <a:ext uri="{FF2B5EF4-FFF2-40B4-BE49-F238E27FC236}">
                <a16:creationId xmlns:a16="http://schemas.microsoft.com/office/drawing/2014/main" id="{F83FA3D5-8E69-D7CA-5735-641A4E41D321}"/>
              </a:ext>
            </a:extLst>
          </p:cNvPr>
          <p:cNvSpPr/>
          <p:nvPr/>
        </p:nvSpPr>
        <p:spPr>
          <a:xfrm>
            <a:off x="4060017" y="3282153"/>
            <a:ext cx="1928826" cy="157163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dirty="0">
                <a:latin typeface="Times New Roman" pitchFamily="18" charset="0"/>
                <a:cs typeface="Times New Roman" pitchFamily="18" charset="0"/>
              </a:rPr>
              <a:t>Front end: HTML, CSS, JavaScript</a:t>
            </a:r>
            <a:endParaRPr lang="en-US" b="1" dirty="0">
              <a:latin typeface="Times New Roman" pitchFamily="18" charset="0"/>
              <a:cs typeface="Times New Roman" pitchFamily="18" charset="0"/>
            </a:endParaRPr>
          </a:p>
        </p:txBody>
      </p:sp>
      <p:sp>
        <p:nvSpPr>
          <p:cNvPr id="11" name="Flowchart: Process 10">
            <a:extLst>
              <a:ext uri="{FF2B5EF4-FFF2-40B4-BE49-F238E27FC236}">
                <a16:creationId xmlns:a16="http://schemas.microsoft.com/office/drawing/2014/main" id="{3CECC7B2-9A68-7DB6-9B23-20D7CB74CF36}"/>
              </a:ext>
            </a:extLst>
          </p:cNvPr>
          <p:cNvSpPr/>
          <p:nvPr/>
        </p:nvSpPr>
        <p:spPr>
          <a:xfrm>
            <a:off x="6203157" y="3282153"/>
            <a:ext cx="1928826" cy="157163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dirty="0">
                <a:latin typeface="Times New Roman" pitchFamily="18" charset="0"/>
                <a:cs typeface="Times New Roman" pitchFamily="18" charset="0"/>
              </a:rPr>
              <a:t>Back end:</a:t>
            </a:r>
          </a:p>
          <a:p>
            <a:pPr algn="ctr"/>
            <a:r>
              <a:rPr lang="en-IN" b="1" dirty="0">
                <a:latin typeface="Times New Roman" pitchFamily="18" charset="0"/>
                <a:cs typeface="Times New Roman" pitchFamily="18" charset="0"/>
              </a:rPr>
              <a:t>MySQL</a:t>
            </a:r>
            <a:endParaRPr lang="en-US" b="1" dirty="0">
              <a:latin typeface="Times New Roman" pitchFamily="18" charset="0"/>
              <a:cs typeface="Times New Roman" pitchFamily="18" charset="0"/>
            </a:endParaRPr>
          </a:p>
        </p:txBody>
      </p:sp>
      <p:sp>
        <p:nvSpPr>
          <p:cNvPr id="12" name="Flowchart: Process 11">
            <a:extLst>
              <a:ext uri="{FF2B5EF4-FFF2-40B4-BE49-F238E27FC236}">
                <a16:creationId xmlns:a16="http://schemas.microsoft.com/office/drawing/2014/main" id="{A62F8746-D9E0-671E-7A87-4A5FE7EF28CA}"/>
              </a:ext>
            </a:extLst>
          </p:cNvPr>
          <p:cNvSpPr/>
          <p:nvPr/>
        </p:nvSpPr>
        <p:spPr>
          <a:xfrm>
            <a:off x="8346297" y="3282153"/>
            <a:ext cx="1928826" cy="157163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dirty="0">
                <a:latin typeface="Times New Roman" pitchFamily="18" charset="0"/>
                <a:cs typeface="Times New Roman" pitchFamily="18" charset="0"/>
              </a:rPr>
              <a:t>Server side:</a:t>
            </a:r>
          </a:p>
          <a:p>
            <a:pPr algn="ctr"/>
            <a:r>
              <a:rPr lang="en-IN" b="1" dirty="0">
                <a:latin typeface="Times New Roman" pitchFamily="18" charset="0"/>
                <a:cs typeface="Times New Roman" pitchFamily="18" charset="0"/>
              </a:rPr>
              <a:t>PHP</a:t>
            </a:r>
            <a:endParaRPr lang="en-US" b="1" dirty="0">
              <a:latin typeface="Times New Roman" pitchFamily="18" charset="0"/>
              <a:cs typeface="Times New Roman" pitchFamily="18" charset="0"/>
            </a:endParaRPr>
          </a:p>
        </p:txBody>
      </p:sp>
      <p:sp>
        <p:nvSpPr>
          <p:cNvPr id="13" name="Flowchart: Process 12">
            <a:extLst>
              <a:ext uri="{FF2B5EF4-FFF2-40B4-BE49-F238E27FC236}">
                <a16:creationId xmlns:a16="http://schemas.microsoft.com/office/drawing/2014/main" id="{22B29258-2386-DF5D-6E6C-6F14AB31E713}"/>
              </a:ext>
            </a:extLst>
          </p:cNvPr>
          <p:cNvSpPr/>
          <p:nvPr/>
        </p:nvSpPr>
        <p:spPr>
          <a:xfrm>
            <a:off x="6203157" y="1567641"/>
            <a:ext cx="1928826" cy="1571636"/>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dirty="0">
                <a:latin typeface="Times New Roman" pitchFamily="18" charset="0"/>
                <a:cs typeface="Times New Roman" pitchFamily="18" charset="0"/>
              </a:rPr>
              <a:t>Hard Disk:</a:t>
            </a:r>
          </a:p>
          <a:p>
            <a:pPr algn="ctr"/>
            <a:r>
              <a:rPr lang="en-IN" b="1" dirty="0">
                <a:latin typeface="Times New Roman" pitchFamily="18" charset="0"/>
                <a:cs typeface="Times New Roman" pitchFamily="18" charset="0"/>
              </a:rPr>
              <a:t>20GB</a:t>
            </a:r>
            <a:endParaRPr lang="en-US" b="1" dirty="0">
              <a:latin typeface="Times New Roman" pitchFamily="18" charset="0"/>
              <a:cs typeface="Times New Roman" pitchFamily="18" charset="0"/>
            </a:endParaRPr>
          </a:p>
        </p:txBody>
      </p:sp>
      <p:sp>
        <p:nvSpPr>
          <p:cNvPr id="14" name="Flowchart: Process 13">
            <a:extLst>
              <a:ext uri="{FF2B5EF4-FFF2-40B4-BE49-F238E27FC236}">
                <a16:creationId xmlns:a16="http://schemas.microsoft.com/office/drawing/2014/main" id="{71C75B55-7A54-C3BE-EEBB-E6BEA0C7E68D}"/>
              </a:ext>
            </a:extLst>
          </p:cNvPr>
          <p:cNvSpPr/>
          <p:nvPr/>
        </p:nvSpPr>
        <p:spPr>
          <a:xfrm>
            <a:off x="8346297" y="1567641"/>
            <a:ext cx="1928826" cy="1571636"/>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dirty="0">
                <a:latin typeface="Times New Roman" pitchFamily="18" charset="0"/>
                <a:cs typeface="Times New Roman" pitchFamily="18" charset="0"/>
              </a:rPr>
              <a:t>Monitor:</a:t>
            </a:r>
          </a:p>
          <a:p>
            <a:pPr algn="ctr"/>
            <a:r>
              <a:rPr lang="en-IN" b="1" dirty="0">
                <a:latin typeface="Times New Roman" pitchFamily="18" charset="0"/>
                <a:cs typeface="Times New Roman" pitchFamily="18" charset="0"/>
              </a:rPr>
              <a:t>Color</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53672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6F82-C295-C846-384D-25911647AF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C8F4CE-284C-262D-4AE4-46F8FE0205B9}"/>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63FF0381-BE7C-5C37-0717-023BC83EB05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512291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782D-8F5D-72D0-9D40-4F3FB83EAB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1ADED6-8AA0-60AF-2B08-E0AA8F1A7351}"/>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24795EBA-1683-A26D-9017-12C2B2796E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893389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7D9C9-CA55-3C41-80EC-F79ECB750F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5BFDCC-1DB3-2400-DF54-F236F3866636}"/>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769A440A-48B0-C066-CC0B-563B62C3EDC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141357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8151C-3E53-63C8-9165-8145145818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6B9ECB-9F7B-E812-9161-E3D52BD64A24}"/>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9DC339E4-F875-DB33-411E-6DC003FEF6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28617033"/>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TotalTime>
  <Words>833</Words>
  <Application>Microsoft Office PowerPoint</Application>
  <PresentationFormat>Widescreen</PresentationFormat>
  <Paragraphs>55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List of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Faced </vt:lpstr>
      <vt:lpstr>Future Scope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singh yadav</dc:creator>
  <cp:lastModifiedBy>dell</cp:lastModifiedBy>
  <cp:revision>3</cp:revision>
  <dcterms:created xsi:type="dcterms:W3CDTF">2023-05-18T16:30:15Z</dcterms:created>
  <dcterms:modified xsi:type="dcterms:W3CDTF">2023-05-23T07:34:31Z</dcterms:modified>
</cp:coreProperties>
</file>